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media/image3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6"/>
  </p:handoutMasterIdLst>
  <p:sldIdLst>
    <p:sldId id="256" r:id="rId3"/>
    <p:sldId id="284" r:id="rId5"/>
    <p:sldId id="262" r:id="rId6"/>
    <p:sldId id="289" r:id="rId7"/>
    <p:sldId id="290" r:id="rId8"/>
    <p:sldId id="285" r:id="rId9"/>
    <p:sldId id="297" r:id="rId10"/>
    <p:sldId id="293" r:id="rId11"/>
    <p:sldId id="303" r:id="rId12"/>
    <p:sldId id="291" r:id="rId13"/>
    <p:sldId id="301" r:id="rId14"/>
    <p:sldId id="302" r:id="rId15"/>
    <p:sldId id="286" r:id="rId16"/>
    <p:sldId id="316" r:id="rId17"/>
    <p:sldId id="312" r:id="rId18"/>
    <p:sldId id="313" r:id="rId19"/>
    <p:sldId id="314" r:id="rId20"/>
    <p:sldId id="287" r:id="rId21"/>
    <p:sldId id="317" r:id="rId22"/>
    <p:sldId id="318" r:id="rId23"/>
    <p:sldId id="319" r:id="rId24"/>
    <p:sldId id="288" r:id="rId25"/>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4C5D"/>
    <a:srgbClr val="304B58"/>
    <a:srgbClr val="CAB696"/>
    <a:srgbClr val="F4ECDC"/>
    <a:srgbClr val="FFFFFF"/>
    <a:srgbClr val="860106"/>
    <a:srgbClr val="B79C71"/>
    <a:srgbClr val="F1EDE4"/>
    <a:srgbClr val="528894"/>
    <a:srgbClr val="3074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53" autoAdjust="0"/>
    <p:restoredTop sz="94660"/>
  </p:normalViewPr>
  <p:slideViewPr>
    <p:cSldViewPr snapToGrid="0" showGuides="1">
      <p:cViewPr varScale="1">
        <p:scale>
          <a:sx n="114" d="100"/>
          <a:sy n="114" d="100"/>
        </p:scale>
        <p:origin x="184" y="536"/>
      </p:cViewPr>
      <p:guideLst>
        <p:guide orient="horz" pos="2160"/>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83.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25T11:09:33.656"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楷体" panose="02010609060101010101" charset="-122"/>
                <a:ea typeface="楷体" panose="02010609060101010101" charset="-122"/>
              </a:rPr>
            </a:fld>
            <a:endParaRPr lang="zh-CN" altLang="en-US">
              <a:latin typeface="楷体" panose="02010609060101010101" charset="-122"/>
              <a:ea typeface="楷体" panose="0201060906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楷体" panose="02010609060101010101" charset="-122"/>
                <a:ea typeface="楷体" panose="02010609060101010101" charset="-122"/>
              </a:rPr>
            </a:fld>
            <a:endParaRPr lang="zh-CN" altLang="en-US">
              <a:latin typeface="楷体" panose="02010609060101010101" charset="-122"/>
              <a:ea typeface="楷体" panose="0201060906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楷体" panose="02010609060101010101" charset="-122"/>
                <a:ea typeface="楷体"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楷体" panose="02010609060101010101" charset="-122"/>
                <a:ea typeface="楷体" panose="02010609060101010101"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楷体" panose="02010609060101010101" charset="-122"/>
                <a:ea typeface="楷体"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楷体" panose="02010609060101010101" charset="-122"/>
                <a:ea typeface="楷体" panose="02010609060101010101"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楷体" panose="02010609060101010101" charset="-122"/>
        <a:ea typeface="楷体" panose="02010609060101010101" charset="-122"/>
        <a:cs typeface="+mn-cs"/>
      </a:defRPr>
    </a:lvl1pPr>
    <a:lvl2pPr marL="457200" algn="l" defTabSz="914400" rtl="0" eaLnBrk="1" latinLnBrk="0" hangingPunct="1">
      <a:defRPr sz="1200" kern="1200">
        <a:solidFill>
          <a:schemeClr val="tx1"/>
        </a:solidFill>
        <a:latin typeface="楷体" panose="02010609060101010101" charset="-122"/>
        <a:ea typeface="楷体" panose="02010609060101010101" charset="-122"/>
        <a:cs typeface="+mn-cs"/>
      </a:defRPr>
    </a:lvl2pPr>
    <a:lvl3pPr marL="914400" algn="l" defTabSz="914400" rtl="0" eaLnBrk="1" latinLnBrk="0" hangingPunct="1">
      <a:defRPr sz="1200" kern="1200">
        <a:solidFill>
          <a:schemeClr val="tx1"/>
        </a:solidFill>
        <a:latin typeface="楷体" panose="02010609060101010101" charset="-122"/>
        <a:ea typeface="楷体" panose="02010609060101010101" charset="-122"/>
        <a:cs typeface="+mn-cs"/>
      </a:defRPr>
    </a:lvl3pPr>
    <a:lvl4pPr marL="1371600" algn="l" defTabSz="914400" rtl="0" eaLnBrk="1" latinLnBrk="0" hangingPunct="1">
      <a:defRPr sz="1200" kern="1200">
        <a:solidFill>
          <a:schemeClr val="tx1"/>
        </a:solidFill>
        <a:latin typeface="楷体" panose="02010609060101010101" charset="-122"/>
        <a:ea typeface="楷体" panose="02010609060101010101" charset="-122"/>
        <a:cs typeface="+mn-cs"/>
      </a:defRPr>
    </a:lvl4pPr>
    <a:lvl5pPr marL="1828800" algn="l" defTabSz="914400" rtl="0" eaLnBrk="1" latinLnBrk="0" hangingPunct="1">
      <a:defRPr sz="1200" kern="1200">
        <a:solidFill>
          <a:schemeClr val="tx1"/>
        </a:solidFill>
        <a:latin typeface="楷体" panose="02010609060101010101" charset="-122"/>
        <a:ea typeface="楷体" panose="0201060906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advTm="200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transition advTm="2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transition advTm="2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fld>
            <a:endParaRPr lang="zh-CN" altLang="en-US"/>
          </a:p>
        </p:txBody>
      </p:sp>
    </p:spTree>
  </p:cSld>
  <p:clrMapOvr>
    <a:masterClrMapping/>
  </p:clrMapOvr>
  <p:transition advTm="2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guochao2019_056"/>
          <p:cNvPicPr>
            <a:picLocks noChangeAspect="1"/>
          </p:cNvPicPr>
          <p:nvPr userDrawn="1"/>
        </p:nvPicPr>
        <p:blipFill>
          <a:blip r:embed="rId2">
            <a:clrChange>
              <a:clrFrom>
                <a:srgbClr val="F4F4F4">
                  <a:alpha val="100000"/>
                </a:srgbClr>
              </a:clrFrom>
              <a:clrTo>
                <a:srgbClr val="F4F4F4">
                  <a:alpha val="100000"/>
                  <a:alpha val="0"/>
                </a:srgbClr>
              </a:clrTo>
            </a:clrChange>
          </a:blip>
          <a:srcRect l="10907" t="56737" r="46880" b="13816"/>
          <a:stretch>
            <a:fillRect/>
          </a:stretch>
        </p:blipFill>
        <p:spPr>
          <a:xfrm>
            <a:off x="33020" y="3912235"/>
            <a:ext cx="3015615" cy="2945130"/>
          </a:xfrm>
          <a:prstGeom prst="rect">
            <a:avLst/>
          </a:prstGeom>
        </p:spPr>
      </p:pic>
    </p:spTree>
  </p:cSld>
  <p:clrMapOvr>
    <a:masterClrMapping/>
  </p:clrMapOvr>
  <p:transition advTm="2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116000" y="6349833"/>
            <a:ext cx="396000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610600" y="6349833"/>
            <a:ext cx="2700000" cy="316800"/>
          </a:xfrm>
        </p:spPr>
        <p:txBody>
          <a:bodyPr/>
          <a:lstStyle/>
          <a:p>
            <a:fld id="{49AE70B2-8BF9-45C0-BB95-33D1B9D3A854}" type="slidenum">
              <a:rPr lang="zh-CN" altLang="en-US" smtClean="0"/>
            </a:fld>
            <a:endParaRPr lang="zh-CN" altLang="en-US"/>
          </a:p>
        </p:txBody>
      </p:sp>
    </p:spTree>
  </p:cSld>
  <p:clrMapOvr>
    <a:masterClrMapping/>
  </p:clrMapOvr>
  <p:transition advTm="20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fld>
            <a:endParaRPr lang="zh-CN" altLang="en-US"/>
          </a:p>
        </p:txBody>
      </p:sp>
    </p:spTree>
  </p:cSld>
  <p:clrMapOvr>
    <a:masterClrMapping/>
  </p:clrMapOvr>
  <p:transition advTm="20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fld>
            <a:endParaRPr lang="zh-CN" altLang="en-US"/>
          </a:p>
        </p:txBody>
      </p:sp>
    </p:spTree>
  </p:cSld>
  <p:clrMapOvr>
    <a:masterClrMapping/>
  </p:clrMapOvr>
  <p:transition advTm="200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a:xfrm>
            <a:off x="669882" y="432000"/>
            <a:ext cx="10852237" cy="648000"/>
          </a:xfrm>
        </p:spPr>
        <p:txBody>
          <a:bodyPr/>
          <a:lstStyle/>
          <a:p>
            <a:r>
              <a:rPr lang="zh-CN" altLang="en-US"/>
              <a:t>单击此处编辑母版标题样式</a:t>
            </a:r>
            <a:endParaRPr lang="zh-CN" altLang="en-US"/>
          </a:p>
        </p:txBody>
      </p:sp>
    </p:spTree>
  </p:cSld>
  <p:clrMapOvr>
    <a:masterClrMapping/>
  </p:clrMapOvr>
  <p:transition advTm="200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fld>
            <a:endParaRPr lang="zh-CN" altLang="en-US"/>
          </a:p>
        </p:txBody>
      </p:sp>
    </p:spTree>
  </p:cSld>
  <p:clrMapOvr>
    <a:masterClrMapping/>
  </p:clrMapOvr>
  <p:transition advTm="200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40.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Tm="200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楷体" panose="0201060906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楷体" panose="0201060906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楷体" panose="0201060906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楷体" panose="0201060906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楷体" panose="0201060906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楷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1" Type="http://schemas.openxmlformats.org/officeDocument/2006/relationships/comments" Target="../comments/comment1.xml"/><Relationship Id="rId10" Type="http://schemas.openxmlformats.org/officeDocument/2006/relationships/notesSlide" Target="../notesSlides/notesSlide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1.xml"/><Relationship Id="rId2" Type="http://schemas.openxmlformats.org/officeDocument/2006/relationships/image" Target="../media/image26.jpeg"/><Relationship Id="rId1" Type="http://schemas.openxmlformats.org/officeDocument/2006/relationships/image" Target="../media/image24.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2.xml"/><Relationship Id="rId2" Type="http://schemas.openxmlformats.org/officeDocument/2006/relationships/image" Target="../media/image27.jpeg"/><Relationship Id="rId1" Type="http://schemas.openxmlformats.org/officeDocument/2006/relationships/image" Target="../media/image24.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3.xml"/><Relationship Id="rId2" Type="http://schemas.openxmlformats.org/officeDocument/2006/relationships/image" Target="../media/image28.jpeg"/><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image" Target="../media/image8.jpeg"/><Relationship Id="rId7" Type="http://schemas.openxmlformats.org/officeDocument/2006/relationships/image" Target="../media/image6.jpeg"/><Relationship Id="rId6" Type="http://schemas.openxmlformats.org/officeDocument/2006/relationships/image" Target="../media/image7.jpeg"/><Relationship Id="rId5" Type="http://schemas.openxmlformats.org/officeDocument/2006/relationships/image" Target="../media/image5.jpeg"/><Relationship Id="rId4" Type="http://schemas.openxmlformats.org/officeDocument/2006/relationships/image" Target="../media/image3.jpeg"/><Relationship Id="rId3" Type="http://schemas.openxmlformats.org/officeDocument/2006/relationships/image" Target="../media/image12.png"/><Relationship Id="rId2" Type="http://schemas.openxmlformats.org/officeDocument/2006/relationships/image" Target="../media/image11.jpeg"/><Relationship Id="rId10" Type="http://schemas.openxmlformats.org/officeDocument/2006/relationships/slideLayout" Target="../slideLayouts/slideLayout2.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5.xml"/><Relationship Id="rId4" Type="http://schemas.openxmlformats.org/officeDocument/2006/relationships/image" Target="../media/image7.jpe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58.xml"/><Relationship Id="rId6" Type="http://schemas.openxmlformats.org/officeDocument/2006/relationships/image" Target="../media/image32.jpeg"/><Relationship Id="rId5" Type="http://schemas.openxmlformats.org/officeDocument/2006/relationships/tags" Target="../tags/tag57.xml"/><Relationship Id="rId4" Type="http://schemas.openxmlformats.org/officeDocument/2006/relationships/image" Target="../media/image31.png"/><Relationship Id="rId3" Type="http://schemas.openxmlformats.org/officeDocument/2006/relationships/image" Target="../media/image30.jpeg"/><Relationship Id="rId2" Type="http://schemas.openxmlformats.org/officeDocument/2006/relationships/tags" Target="../tags/tag56.xml"/><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61.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tags" Target="../tags/tag60.xml"/><Relationship Id="rId3" Type="http://schemas.openxmlformats.org/officeDocument/2006/relationships/image" Target="../media/image33.jpeg"/><Relationship Id="rId2" Type="http://schemas.openxmlformats.org/officeDocument/2006/relationships/tags" Target="../tags/tag59.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2.xml"/><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image" Target="../media/image8.jpeg"/><Relationship Id="rId7" Type="http://schemas.openxmlformats.org/officeDocument/2006/relationships/image" Target="../media/image6.jpeg"/><Relationship Id="rId6" Type="http://schemas.openxmlformats.org/officeDocument/2006/relationships/image" Target="../media/image7.jpeg"/><Relationship Id="rId5" Type="http://schemas.openxmlformats.org/officeDocument/2006/relationships/image" Target="../media/image5.jpeg"/><Relationship Id="rId4" Type="http://schemas.openxmlformats.org/officeDocument/2006/relationships/image" Target="../media/image3.jpeg"/><Relationship Id="rId3" Type="http://schemas.openxmlformats.org/officeDocument/2006/relationships/image" Target="../media/image12.png"/><Relationship Id="rId2" Type="http://schemas.openxmlformats.org/officeDocument/2006/relationships/image" Target="../media/image11.jpeg"/><Relationship Id="rId10" Type="http://schemas.openxmlformats.org/officeDocument/2006/relationships/slideLayout" Target="../slideLayouts/slideLayout2.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image" Target="../media/image16.png"/><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15.jpeg"/><Relationship Id="rId3" Type="http://schemas.openxmlformats.org/officeDocument/2006/relationships/tags" Target="../tags/tag65.xml"/><Relationship Id="rId2" Type="http://schemas.openxmlformats.org/officeDocument/2006/relationships/image" Target="../media/image5.jpeg"/><Relationship Id="rId12" Type="http://schemas.openxmlformats.org/officeDocument/2006/relationships/slideLayout" Target="../slideLayouts/slideLayout2.xml"/><Relationship Id="rId11" Type="http://schemas.openxmlformats.org/officeDocument/2006/relationships/tags" Target="../tags/tag70.xml"/><Relationship Id="rId10" Type="http://schemas.openxmlformats.org/officeDocument/2006/relationships/image" Target="../media/image7.jpeg"/><Relationship Id="rId1" Type="http://schemas.openxmlformats.org/officeDocument/2006/relationships/tags" Target="../tags/tag64.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tags" Target="../tags/tag4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5.xml"/><Relationship Id="rId6" Type="http://schemas.openxmlformats.org/officeDocument/2006/relationships/image" Target="../media/image39.webp"/><Relationship Id="rId5" Type="http://schemas.openxmlformats.org/officeDocument/2006/relationships/tags" Target="../tags/tag74.xml"/><Relationship Id="rId4" Type="http://schemas.openxmlformats.org/officeDocument/2006/relationships/image" Target="../media/image38.jpeg"/><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21.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41.jpeg"/><Relationship Id="rId7" Type="http://schemas.openxmlformats.org/officeDocument/2006/relationships/tags" Target="../tags/tag80.xml"/><Relationship Id="rId6" Type="http://schemas.openxmlformats.org/officeDocument/2006/relationships/image" Target="../media/image40.jpeg"/><Relationship Id="rId5" Type="http://schemas.openxmlformats.org/officeDocument/2006/relationships/tags" Target="../tags/tag79.xml"/><Relationship Id="rId4" Type="http://schemas.openxmlformats.org/officeDocument/2006/relationships/image" Target="../media/image38.jpeg"/><Relationship Id="rId3" Type="http://schemas.openxmlformats.org/officeDocument/2006/relationships/tags" Target="../tags/tag78.xml"/><Relationship Id="rId2" Type="http://schemas.openxmlformats.org/officeDocument/2006/relationships/tags" Target="../tags/tag77.xml"/><Relationship Id="rId10" Type="http://schemas.openxmlformats.org/officeDocument/2006/relationships/slideLayout" Target="../slideLayouts/slideLayout2.xml"/><Relationship Id="rId1" Type="http://schemas.openxmlformats.org/officeDocument/2006/relationships/tags" Target="../tags/tag76.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tags" Target="../tags/tag8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image" Target="../media/image8.jpeg"/><Relationship Id="rId7" Type="http://schemas.openxmlformats.org/officeDocument/2006/relationships/image" Target="../media/image6.jpeg"/><Relationship Id="rId6" Type="http://schemas.openxmlformats.org/officeDocument/2006/relationships/image" Target="../media/image7.jpeg"/><Relationship Id="rId5" Type="http://schemas.openxmlformats.org/officeDocument/2006/relationships/image" Target="../media/image5.jpeg"/><Relationship Id="rId4" Type="http://schemas.openxmlformats.org/officeDocument/2006/relationships/image" Target="../media/image3.jpeg"/><Relationship Id="rId3" Type="http://schemas.openxmlformats.org/officeDocument/2006/relationships/image" Target="../media/image12.png"/><Relationship Id="rId2" Type="http://schemas.openxmlformats.org/officeDocument/2006/relationships/image" Target="../media/image11.jpeg"/><Relationship Id="rId10"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5.xml"/><Relationship Id="rId2" Type="http://schemas.openxmlformats.org/officeDocument/2006/relationships/image" Target="../media/image14.png"/><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46.xml"/><Relationship Id="rId7" Type="http://schemas.openxmlformats.org/officeDocument/2006/relationships/image" Target="../media/image19.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7.jpe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image" Target="../media/image8.jpeg"/><Relationship Id="rId7" Type="http://schemas.openxmlformats.org/officeDocument/2006/relationships/image" Target="../media/image6.jpeg"/><Relationship Id="rId6" Type="http://schemas.openxmlformats.org/officeDocument/2006/relationships/image" Target="../media/image7.jpeg"/><Relationship Id="rId5" Type="http://schemas.openxmlformats.org/officeDocument/2006/relationships/image" Target="../media/image5.jpeg"/><Relationship Id="rId4" Type="http://schemas.openxmlformats.org/officeDocument/2006/relationships/image" Target="../media/image3.jpeg"/><Relationship Id="rId3" Type="http://schemas.openxmlformats.org/officeDocument/2006/relationships/image" Target="../media/image12.png"/><Relationship Id="rId2" Type="http://schemas.openxmlformats.org/officeDocument/2006/relationships/image" Target="../media/image11.jpeg"/><Relationship Id="rId10" Type="http://schemas.openxmlformats.org/officeDocument/2006/relationships/slideLayout" Target="../slideLayouts/slideLayout2.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8.xml"/><Relationship Id="rId2" Type="http://schemas.openxmlformats.org/officeDocument/2006/relationships/image" Target="../media/image21.jpeg"/><Relationship Id="rId1" Type="http://schemas.openxmlformats.org/officeDocument/2006/relationships/image" Target="../media/image20.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9.xml"/><Relationship Id="rId2" Type="http://schemas.openxmlformats.org/officeDocument/2006/relationships/image" Target="../media/image23.png"/><Relationship Id="rId1" Type="http://schemas.openxmlformats.org/officeDocument/2006/relationships/image" Target="../media/image22.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0.xml"/><Relationship Id="rId2" Type="http://schemas.openxmlformats.org/officeDocument/2006/relationships/image" Target="../media/image25.jpeg"/><Relationship Id="rId1"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true (106)"/>
          <p:cNvPicPr>
            <a:picLocks noChangeAspect="1"/>
          </p:cNvPicPr>
          <p:nvPr/>
        </p:nvPicPr>
        <p:blipFill>
          <a:blip r:embed="rId1">
            <a:clrChange>
              <a:clrFrom>
                <a:srgbClr val="F6F6F6">
                  <a:alpha val="100000"/>
                </a:srgbClr>
              </a:clrFrom>
              <a:clrTo>
                <a:srgbClr val="F6F6F6">
                  <a:alpha val="100000"/>
                  <a:alpha val="0"/>
                </a:srgbClr>
              </a:clrTo>
            </a:clrChange>
            <a:lum contrast="-12000"/>
          </a:blip>
          <a:stretch>
            <a:fillRect/>
          </a:stretch>
        </p:blipFill>
        <p:spPr>
          <a:xfrm flipH="1">
            <a:off x="8178165" y="2009775"/>
            <a:ext cx="4014470" cy="3844290"/>
          </a:xfrm>
          <a:prstGeom prst="rect">
            <a:avLst/>
          </a:prstGeom>
        </p:spPr>
      </p:pic>
      <p:sp>
        <p:nvSpPr>
          <p:cNvPr id="6" name="椭圆 5"/>
          <p:cNvSpPr/>
          <p:nvPr/>
        </p:nvSpPr>
        <p:spPr>
          <a:xfrm>
            <a:off x="3819525" y="1151890"/>
            <a:ext cx="4553585" cy="4553585"/>
          </a:xfrm>
          <a:prstGeom prst="ellipse">
            <a:avLst/>
          </a:prstGeom>
          <a:noFill/>
          <a:ln w="66675" cmpd="sng">
            <a:gradFill>
              <a:gsLst>
                <a:gs pos="50000">
                  <a:srgbClr val="CAB696">
                    <a:alpha val="38000"/>
                  </a:srgbClr>
                </a:gs>
                <a:gs pos="100000">
                  <a:srgbClr val="CAB696">
                    <a:alpha val="100000"/>
                  </a:srgbClr>
                </a:gs>
                <a:gs pos="0">
                  <a:srgbClr val="CAB696"/>
                </a:gs>
              </a:gsLst>
              <a:lin ang="3600000" scaled="1"/>
            </a:gra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73955" y="407035"/>
            <a:ext cx="1685290" cy="2215991"/>
          </a:xfrm>
          <a:prstGeom prst="rect">
            <a:avLst/>
          </a:prstGeom>
          <a:noFill/>
        </p:spPr>
        <p:txBody>
          <a:bodyPr wrap="square" rtlCol="0">
            <a:spAutoFit/>
          </a:bodyPr>
          <a:lstStyle/>
          <a:p>
            <a:r>
              <a:rPr lang="zh-CN" altLang="en-US" sz="13800" dirty="0">
                <a:solidFill>
                  <a:srgbClr val="2C4C5D"/>
                </a:solidFill>
                <a:latin typeface="腾祥伯当行楷简" panose="01010104010101010101" charset="-122"/>
                <a:ea typeface="腾祥伯当行楷简" panose="01010104010101010101" charset="-122"/>
              </a:rPr>
              <a:t>山</a:t>
            </a:r>
            <a:endParaRPr lang="zh-CN" altLang="en-US" sz="13800" dirty="0">
              <a:solidFill>
                <a:srgbClr val="2C4C5D"/>
              </a:solidFill>
              <a:latin typeface="腾祥伯当行楷简" panose="01010104010101010101" charset="-122"/>
              <a:ea typeface="腾祥伯当行楷简" panose="01010104010101010101" charset="-122"/>
            </a:endParaRPr>
          </a:p>
        </p:txBody>
      </p:sp>
      <p:sp>
        <p:nvSpPr>
          <p:cNvPr id="8" name="文本框 7"/>
          <p:cNvSpPr txBox="1"/>
          <p:nvPr/>
        </p:nvSpPr>
        <p:spPr>
          <a:xfrm>
            <a:off x="6997065" y="2843530"/>
            <a:ext cx="1504950" cy="2215991"/>
          </a:xfrm>
          <a:prstGeom prst="rect">
            <a:avLst/>
          </a:prstGeom>
          <a:noFill/>
        </p:spPr>
        <p:txBody>
          <a:bodyPr wrap="square" rtlCol="0">
            <a:spAutoFit/>
          </a:bodyPr>
          <a:lstStyle/>
          <a:p>
            <a:r>
              <a:rPr lang="zh-CN" altLang="en-US" sz="13800" dirty="0">
                <a:solidFill>
                  <a:srgbClr val="2C4C5D"/>
                </a:solidFill>
                <a:latin typeface="腾祥伯当行楷简" panose="01010104010101010101" charset="-122"/>
                <a:ea typeface="腾祥伯当行楷简" panose="01010104010101010101" charset="-122"/>
              </a:rPr>
              <a:t>西</a:t>
            </a:r>
            <a:endParaRPr lang="zh-CN" altLang="en-US" sz="13800" dirty="0">
              <a:solidFill>
                <a:srgbClr val="2C4C5D"/>
              </a:solidFill>
              <a:latin typeface="腾祥伯当行楷简" panose="01010104010101010101" charset="-122"/>
              <a:ea typeface="腾祥伯当行楷简" panose="01010104010101010101" charset="-122"/>
            </a:endParaRPr>
          </a:p>
        </p:txBody>
      </p:sp>
      <p:sp>
        <p:nvSpPr>
          <p:cNvPr id="9" name="文本框 8"/>
          <p:cNvSpPr txBox="1"/>
          <p:nvPr/>
        </p:nvSpPr>
        <p:spPr>
          <a:xfrm>
            <a:off x="6128385" y="2889250"/>
            <a:ext cx="604520" cy="2800767"/>
          </a:xfrm>
          <a:prstGeom prst="rect">
            <a:avLst/>
          </a:prstGeom>
          <a:noFill/>
        </p:spPr>
        <p:txBody>
          <a:bodyPr wrap="square" rtlCol="0">
            <a:spAutoFit/>
          </a:bodyPr>
          <a:lstStyle/>
          <a:p>
            <a:pPr algn="l">
              <a:buClrTx/>
              <a:buSzTx/>
              <a:buFontTx/>
            </a:pPr>
            <a:r>
              <a:rPr lang="zh-CN" altLang="en-US" sz="4400" dirty="0">
                <a:solidFill>
                  <a:srgbClr val="2C4C5D"/>
                </a:solidFill>
                <a:latin typeface="腾祥伯当行楷简" panose="01010104010101010101" charset="-122"/>
                <a:ea typeface="腾祥伯当行楷简" panose="01010104010101010101" charset="-122"/>
              </a:rPr>
              <a:t>古代礼俗</a:t>
            </a:r>
            <a:endParaRPr lang="zh-CN" altLang="en-US" sz="4400" dirty="0">
              <a:solidFill>
                <a:srgbClr val="2C4C5D"/>
              </a:solidFill>
              <a:latin typeface="腾祥伯当行楷简" panose="01010104010101010101" charset="-122"/>
              <a:ea typeface="腾祥伯当行楷简" panose="01010104010101010101" charset="-122"/>
            </a:endParaRPr>
          </a:p>
        </p:txBody>
      </p:sp>
      <p:sp>
        <p:nvSpPr>
          <p:cNvPr id="10" name="文本框 9"/>
          <p:cNvSpPr txBox="1"/>
          <p:nvPr/>
        </p:nvSpPr>
        <p:spPr>
          <a:xfrm>
            <a:off x="5594350" y="2842260"/>
            <a:ext cx="444500" cy="1569660"/>
          </a:xfrm>
          <a:prstGeom prst="rect">
            <a:avLst/>
          </a:prstGeom>
          <a:noFill/>
        </p:spPr>
        <p:txBody>
          <a:bodyPr wrap="square" rtlCol="0">
            <a:spAutoFit/>
          </a:bodyPr>
          <a:lstStyle/>
          <a:p>
            <a:r>
              <a:rPr lang="zh-CN" altLang="en-US" sz="2400" dirty="0">
                <a:solidFill>
                  <a:srgbClr val="2C4C5D"/>
                </a:solidFill>
              </a:rPr>
              <a:t>冠婚丧祭</a:t>
            </a:r>
            <a:endParaRPr lang="zh-CN" altLang="en-US" sz="2400" dirty="0">
              <a:solidFill>
                <a:srgbClr val="2C4C5D"/>
              </a:solidFill>
            </a:endParaRPr>
          </a:p>
        </p:txBody>
      </p:sp>
      <p:sp>
        <p:nvSpPr>
          <p:cNvPr id="11" name="文本框 10"/>
          <p:cNvSpPr txBox="1"/>
          <p:nvPr/>
        </p:nvSpPr>
        <p:spPr>
          <a:xfrm>
            <a:off x="5048250" y="3489960"/>
            <a:ext cx="502285" cy="1569660"/>
          </a:xfrm>
          <a:prstGeom prst="rect">
            <a:avLst/>
          </a:prstGeom>
          <a:noFill/>
        </p:spPr>
        <p:txBody>
          <a:bodyPr wrap="square" rtlCol="0">
            <a:spAutoFit/>
          </a:bodyPr>
          <a:lstStyle/>
          <a:p>
            <a:r>
              <a:rPr lang="zh-CN" altLang="en-US" sz="2400" dirty="0">
                <a:solidFill>
                  <a:srgbClr val="2C4C5D"/>
                </a:solidFill>
              </a:rPr>
              <a:t>传承概况</a:t>
            </a:r>
            <a:endParaRPr lang="zh-CN" altLang="en-US" sz="2400" dirty="0">
              <a:solidFill>
                <a:srgbClr val="2C4C5D"/>
              </a:solidFill>
            </a:endParaRPr>
          </a:p>
        </p:txBody>
      </p:sp>
      <p:pic>
        <p:nvPicPr>
          <p:cNvPr id="17" name="图片 16" descr="guochao2019_055"/>
          <p:cNvPicPr>
            <a:picLocks noChangeAspect="1"/>
          </p:cNvPicPr>
          <p:nvPr/>
        </p:nvPicPr>
        <p:blipFill>
          <a:blip r:embed="rId2">
            <a:clrChange>
              <a:clrFrom>
                <a:srgbClr val="FFFFFF">
                  <a:alpha val="100000"/>
                </a:srgbClr>
              </a:clrFrom>
              <a:clrTo>
                <a:srgbClr val="FFFFFF">
                  <a:alpha val="100000"/>
                  <a:alpha val="0"/>
                </a:srgbClr>
              </a:clrTo>
            </a:clrChange>
          </a:blip>
          <a:srcRect l="26400" t="25785" r="26862" b="28821"/>
          <a:stretch>
            <a:fillRect/>
          </a:stretch>
        </p:blipFill>
        <p:spPr>
          <a:xfrm rot="2220000">
            <a:off x="8352155" y="1450340"/>
            <a:ext cx="848360" cy="864235"/>
          </a:xfrm>
          <a:prstGeom prst="rect">
            <a:avLst/>
          </a:prstGeom>
        </p:spPr>
      </p:pic>
      <p:pic>
        <p:nvPicPr>
          <p:cNvPr id="25" name="图片 24" descr="true (81)"/>
          <p:cNvPicPr>
            <a:picLocks noChangeAspect="1"/>
          </p:cNvPicPr>
          <p:nvPr/>
        </p:nvPicPr>
        <p:blipFill>
          <a:blip r:embed="rId3">
            <a:lum bright="6000" contrast="-12000"/>
          </a:blip>
          <a:srcRect l="2679" t="3244" r="21103" b="72213"/>
          <a:stretch>
            <a:fillRect/>
          </a:stretch>
        </p:blipFill>
        <p:spPr>
          <a:xfrm>
            <a:off x="11228070" y="2172335"/>
            <a:ext cx="964565" cy="310515"/>
          </a:xfrm>
          <a:custGeom>
            <a:avLst/>
            <a:gdLst/>
            <a:ahLst/>
            <a:cxnLst>
              <a:cxn ang="3">
                <a:pos x="hc" y="t"/>
              </a:cxn>
              <a:cxn ang="cd2">
                <a:pos x="l" y="vc"/>
              </a:cxn>
              <a:cxn ang="cd4">
                <a:pos x="hc" y="b"/>
              </a:cxn>
              <a:cxn ang="0">
                <a:pos x="r" y="vc"/>
              </a:cxn>
            </a:cxnLst>
            <a:rect l="l" t="t" r="r" b="b"/>
            <a:pathLst>
              <a:path w="5804" h="1869">
                <a:moveTo>
                  <a:pt x="2868" y="0"/>
                </a:moveTo>
                <a:cubicBezTo>
                  <a:pt x="2879" y="0"/>
                  <a:pt x="2890" y="3"/>
                  <a:pt x="2902" y="10"/>
                </a:cubicBezTo>
                <a:cubicBezTo>
                  <a:pt x="2939" y="33"/>
                  <a:pt x="2934" y="84"/>
                  <a:pt x="2971" y="126"/>
                </a:cubicBezTo>
                <a:cubicBezTo>
                  <a:pt x="3008" y="168"/>
                  <a:pt x="3045" y="177"/>
                  <a:pt x="3087" y="219"/>
                </a:cubicBezTo>
                <a:cubicBezTo>
                  <a:pt x="3129" y="261"/>
                  <a:pt x="3138" y="298"/>
                  <a:pt x="3180" y="335"/>
                </a:cubicBezTo>
                <a:cubicBezTo>
                  <a:pt x="3222" y="372"/>
                  <a:pt x="3259" y="367"/>
                  <a:pt x="3296" y="404"/>
                </a:cubicBezTo>
                <a:cubicBezTo>
                  <a:pt x="3333" y="441"/>
                  <a:pt x="3338" y="474"/>
                  <a:pt x="3366" y="520"/>
                </a:cubicBezTo>
                <a:cubicBezTo>
                  <a:pt x="3394" y="566"/>
                  <a:pt x="3399" y="608"/>
                  <a:pt x="3436" y="636"/>
                </a:cubicBezTo>
                <a:cubicBezTo>
                  <a:pt x="3473" y="664"/>
                  <a:pt x="3506" y="655"/>
                  <a:pt x="3552" y="660"/>
                </a:cubicBezTo>
                <a:cubicBezTo>
                  <a:pt x="3598" y="665"/>
                  <a:pt x="3622" y="660"/>
                  <a:pt x="3668" y="660"/>
                </a:cubicBezTo>
                <a:cubicBezTo>
                  <a:pt x="3714" y="660"/>
                  <a:pt x="3738" y="660"/>
                  <a:pt x="3784" y="660"/>
                </a:cubicBezTo>
                <a:cubicBezTo>
                  <a:pt x="3830" y="660"/>
                  <a:pt x="3854" y="660"/>
                  <a:pt x="3900" y="660"/>
                </a:cubicBezTo>
                <a:cubicBezTo>
                  <a:pt x="3946" y="660"/>
                  <a:pt x="3970" y="660"/>
                  <a:pt x="4016" y="660"/>
                </a:cubicBezTo>
                <a:cubicBezTo>
                  <a:pt x="4062" y="660"/>
                  <a:pt x="4086" y="660"/>
                  <a:pt x="4132" y="660"/>
                </a:cubicBezTo>
                <a:cubicBezTo>
                  <a:pt x="4178" y="660"/>
                  <a:pt x="4248" y="669"/>
                  <a:pt x="4248" y="660"/>
                </a:cubicBezTo>
                <a:cubicBezTo>
                  <a:pt x="4248" y="651"/>
                  <a:pt x="4132" y="632"/>
                  <a:pt x="4132" y="613"/>
                </a:cubicBezTo>
                <a:cubicBezTo>
                  <a:pt x="4132" y="594"/>
                  <a:pt x="4248" y="595"/>
                  <a:pt x="4248" y="567"/>
                </a:cubicBezTo>
                <a:cubicBezTo>
                  <a:pt x="4248" y="539"/>
                  <a:pt x="4178" y="497"/>
                  <a:pt x="4132" y="474"/>
                </a:cubicBezTo>
                <a:cubicBezTo>
                  <a:pt x="4086" y="451"/>
                  <a:pt x="4062" y="460"/>
                  <a:pt x="4016" y="451"/>
                </a:cubicBezTo>
                <a:cubicBezTo>
                  <a:pt x="3970" y="442"/>
                  <a:pt x="3946" y="437"/>
                  <a:pt x="3900" y="428"/>
                </a:cubicBezTo>
                <a:cubicBezTo>
                  <a:pt x="3854" y="419"/>
                  <a:pt x="3784" y="413"/>
                  <a:pt x="3784" y="404"/>
                </a:cubicBezTo>
                <a:cubicBezTo>
                  <a:pt x="3784" y="395"/>
                  <a:pt x="3854" y="386"/>
                  <a:pt x="3900" y="381"/>
                </a:cubicBezTo>
                <a:cubicBezTo>
                  <a:pt x="3946" y="376"/>
                  <a:pt x="3970" y="381"/>
                  <a:pt x="4016" y="381"/>
                </a:cubicBezTo>
                <a:cubicBezTo>
                  <a:pt x="4062" y="381"/>
                  <a:pt x="4086" y="381"/>
                  <a:pt x="4132" y="381"/>
                </a:cubicBezTo>
                <a:cubicBezTo>
                  <a:pt x="4178" y="381"/>
                  <a:pt x="4202" y="381"/>
                  <a:pt x="4248" y="381"/>
                </a:cubicBezTo>
                <a:cubicBezTo>
                  <a:pt x="4294" y="381"/>
                  <a:pt x="4318" y="376"/>
                  <a:pt x="4364" y="381"/>
                </a:cubicBezTo>
                <a:cubicBezTo>
                  <a:pt x="4410" y="386"/>
                  <a:pt x="4434" y="399"/>
                  <a:pt x="4480" y="404"/>
                </a:cubicBezTo>
                <a:cubicBezTo>
                  <a:pt x="4526" y="409"/>
                  <a:pt x="4549" y="404"/>
                  <a:pt x="4596" y="404"/>
                </a:cubicBezTo>
                <a:cubicBezTo>
                  <a:pt x="4643" y="404"/>
                  <a:pt x="4666" y="404"/>
                  <a:pt x="4713" y="404"/>
                </a:cubicBezTo>
                <a:cubicBezTo>
                  <a:pt x="4760" y="404"/>
                  <a:pt x="4783" y="404"/>
                  <a:pt x="4829" y="404"/>
                </a:cubicBezTo>
                <a:cubicBezTo>
                  <a:pt x="4875" y="404"/>
                  <a:pt x="4899" y="404"/>
                  <a:pt x="4945" y="404"/>
                </a:cubicBezTo>
                <a:cubicBezTo>
                  <a:pt x="4991" y="404"/>
                  <a:pt x="5015" y="404"/>
                  <a:pt x="5061" y="404"/>
                </a:cubicBezTo>
                <a:cubicBezTo>
                  <a:pt x="5107" y="404"/>
                  <a:pt x="5131" y="404"/>
                  <a:pt x="5177" y="404"/>
                </a:cubicBezTo>
                <a:cubicBezTo>
                  <a:pt x="5223" y="404"/>
                  <a:pt x="5293" y="385"/>
                  <a:pt x="5293" y="404"/>
                </a:cubicBezTo>
                <a:cubicBezTo>
                  <a:pt x="5293" y="423"/>
                  <a:pt x="5223" y="478"/>
                  <a:pt x="5177" y="497"/>
                </a:cubicBezTo>
                <a:cubicBezTo>
                  <a:pt x="5131" y="516"/>
                  <a:pt x="5107" y="497"/>
                  <a:pt x="5061" y="497"/>
                </a:cubicBezTo>
                <a:cubicBezTo>
                  <a:pt x="5010" y="492"/>
                  <a:pt x="4945" y="497"/>
                  <a:pt x="4945" y="497"/>
                </a:cubicBezTo>
                <a:cubicBezTo>
                  <a:pt x="4945" y="497"/>
                  <a:pt x="5015" y="497"/>
                  <a:pt x="5061" y="497"/>
                </a:cubicBezTo>
                <a:cubicBezTo>
                  <a:pt x="5112" y="502"/>
                  <a:pt x="5144" y="515"/>
                  <a:pt x="5200" y="520"/>
                </a:cubicBezTo>
                <a:cubicBezTo>
                  <a:pt x="5256" y="525"/>
                  <a:pt x="5288" y="520"/>
                  <a:pt x="5339" y="520"/>
                </a:cubicBezTo>
                <a:cubicBezTo>
                  <a:pt x="5390" y="520"/>
                  <a:pt x="5408" y="515"/>
                  <a:pt x="5455" y="520"/>
                </a:cubicBezTo>
                <a:cubicBezTo>
                  <a:pt x="5502" y="525"/>
                  <a:pt x="5525" y="535"/>
                  <a:pt x="5572" y="544"/>
                </a:cubicBezTo>
                <a:cubicBezTo>
                  <a:pt x="5619" y="553"/>
                  <a:pt x="5642" y="558"/>
                  <a:pt x="5688" y="567"/>
                </a:cubicBezTo>
                <a:cubicBezTo>
                  <a:pt x="5734" y="576"/>
                  <a:pt x="5804" y="576"/>
                  <a:pt x="5804" y="590"/>
                </a:cubicBezTo>
                <a:cubicBezTo>
                  <a:pt x="5804" y="604"/>
                  <a:pt x="5734" y="627"/>
                  <a:pt x="5688" y="636"/>
                </a:cubicBezTo>
                <a:cubicBezTo>
                  <a:pt x="5642" y="645"/>
                  <a:pt x="5619" y="636"/>
                  <a:pt x="5572" y="636"/>
                </a:cubicBezTo>
                <a:cubicBezTo>
                  <a:pt x="5525" y="636"/>
                  <a:pt x="5502" y="636"/>
                  <a:pt x="5455" y="636"/>
                </a:cubicBezTo>
                <a:cubicBezTo>
                  <a:pt x="5408" y="636"/>
                  <a:pt x="5390" y="636"/>
                  <a:pt x="5339" y="636"/>
                </a:cubicBezTo>
                <a:cubicBezTo>
                  <a:pt x="5288" y="636"/>
                  <a:pt x="5251" y="636"/>
                  <a:pt x="5200" y="636"/>
                </a:cubicBezTo>
                <a:cubicBezTo>
                  <a:pt x="5149" y="636"/>
                  <a:pt x="5130" y="636"/>
                  <a:pt x="5084" y="636"/>
                </a:cubicBezTo>
                <a:cubicBezTo>
                  <a:pt x="5047" y="636"/>
                  <a:pt x="5024" y="639"/>
                  <a:pt x="4992" y="638"/>
                </a:cubicBezTo>
                <a:lnTo>
                  <a:pt x="4991" y="638"/>
                </a:lnTo>
                <a:lnTo>
                  <a:pt x="4991" y="638"/>
                </a:lnTo>
                <a:cubicBezTo>
                  <a:pt x="4984" y="628"/>
                  <a:pt x="4976" y="619"/>
                  <a:pt x="4968" y="613"/>
                </a:cubicBezTo>
                <a:cubicBezTo>
                  <a:pt x="4936" y="590"/>
                  <a:pt x="4852" y="608"/>
                  <a:pt x="4852" y="613"/>
                </a:cubicBezTo>
                <a:cubicBezTo>
                  <a:pt x="4852" y="618"/>
                  <a:pt x="4922" y="631"/>
                  <a:pt x="4968" y="636"/>
                </a:cubicBezTo>
                <a:cubicBezTo>
                  <a:pt x="4974" y="637"/>
                  <a:pt x="4979" y="637"/>
                  <a:pt x="4984" y="638"/>
                </a:cubicBezTo>
                <a:lnTo>
                  <a:pt x="4991" y="638"/>
                </a:lnTo>
                <a:lnTo>
                  <a:pt x="4996" y="646"/>
                </a:lnTo>
                <a:cubicBezTo>
                  <a:pt x="5013" y="675"/>
                  <a:pt x="5024" y="713"/>
                  <a:pt x="5014" y="729"/>
                </a:cubicBezTo>
                <a:cubicBezTo>
                  <a:pt x="4968" y="724"/>
                  <a:pt x="4944" y="729"/>
                  <a:pt x="4898" y="729"/>
                </a:cubicBezTo>
                <a:cubicBezTo>
                  <a:pt x="4944" y="729"/>
                  <a:pt x="5000" y="752"/>
                  <a:pt x="5014" y="729"/>
                </a:cubicBezTo>
                <a:cubicBezTo>
                  <a:pt x="5060" y="734"/>
                  <a:pt x="5083" y="748"/>
                  <a:pt x="5130" y="753"/>
                </a:cubicBezTo>
                <a:cubicBezTo>
                  <a:pt x="5177" y="758"/>
                  <a:pt x="5200" y="753"/>
                  <a:pt x="5247" y="753"/>
                </a:cubicBezTo>
                <a:cubicBezTo>
                  <a:pt x="5294" y="753"/>
                  <a:pt x="5317" y="748"/>
                  <a:pt x="5363" y="753"/>
                </a:cubicBezTo>
                <a:cubicBezTo>
                  <a:pt x="5409" y="758"/>
                  <a:pt x="5433" y="767"/>
                  <a:pt x="5479" y="776"/>
                </a:cubicBezTo>
                <a:cubicBezTo>
                  <a:pt x="5525" y="785"/>
                  <a:pt x="5595" y="780"/>
                  <a:pt x="5595" y="799"/>
                </a:cubicBezTo>
                <a:cubicBezTo>
                  <a:pt x="5595" y="818"/>
                  <a:pt x="5530" y="855"/>
                  <a:pt x="5479" y="869"/>
                </a:cubicBezTo>
                <a:cubicBezTo>
                  <a:pt x="5428" y="883"/>
                  <a:pt x="5390" y="869"/>
                  <a:pt x="5339" y="869"/>
                </a:cubicBezTo>
                <a:cubicBezTo>
                  <a:pt x="5288" y="869"/>
                  <a:pt x="5269" y="869"/>
                  <a:pt x="5223" y="869"/>
                </a:cubicBezTo>
                <a:cubicBezTo>
                  <a:pt x="5177" y="869"/>
                  <a:pt x="5153" y="869"/>
                  <a:pt x="5107" y="869"/>
                </a:cubicBezTo>
                <a:cubicBezTo>
                  <a:pt x="5061" y="869"/>
                  <a:pt x="5037" y="869"/>
                  <a:pt x="4991" y="869"/>
                </a:cubicBezTo>
                <a:cubicBezTo>
                  <a:pt x="4945" y="869"/>
                  <a:pt x="4921" y="869"/>
                  <a:pt x="4875" y="869"/>
                </a:cubicBezTo>
                <a:cubicBezTo>
                  <a:pt x="4829" y="869"/>
                  <a:pt x="4805" y="869"/>
                  <a:pt x="4759" y="869"/>
                </a:cubicBezTo>
                <a:cubicBezTo>
                  <a:pt x="4713" y="869"/>
                  <a:pt x="4689" y="869"/>
                  <a:pt x="4643" y="869"/>
                </a:cubicBezTo>
                <a:cubicBezTo>
                  <a:pt x="4597" y="869"/>
                  <a:pt x="4573" y="869"/>
                  <a:pt x="4527" y="869"/>
                </a:cubicBezTo>
                <a:cubicBezTo>
                  <a:pt x="4481" y="869"/>
                  <a:pt x="4457" y="874"/>
                  <a:pt x="4411" y="869"/>
                </a:cubicBezTo>
                <a:cubicBezTo>
                  <a:pt x="4365" y="864"/>
                  <a:pt x="4341" y="850"/>
                  <a:pt x="4295" y="845"/>
                </a:cubicBezTo>
                <a:cubicBezTo>
                  <a:pt x="4249" y="840"/>
                  <a:pt x="4226" y="845"/>
                  <a:pt x="4179" y="845"/>
                </a:cubicBezTo>
                <a:cubicBezTo>
                  <a:pt x="4132" y="845"/>
                  <a:pt x="4109" y="845"/>
                  <a:pt x="4062" y="845"/>
                </a:cubicBezTo>
                <a:cubicBezTo>
                  <a:pt x="4015" y="845"/>
                  <a:pt x="3992" y="845"/>
                  <a:pt x="3946" y="845"/>
                </a:cubicBezTo>
                <a:cubicBezTo>
                  <a:pt x="3900" y="845"/>
                  <a:pt x="3876" y="845"/>
                  <a:pt x="3830" y="845"/>
                </a:cubicBezTo>
                <a:cubicBezTo>
                  <a:pt x="3784" y="845"/>
                  <a:pt x="3760" y="845"/>
                  <a:pt x="3714" y="845"/>
                </a:cubicBezTo>
                <a:cubicBezTo>
                  <a:pt x="3668" y="845"/>
                  <a:pt x="3598" y="850"/>
                  <a:pt x="3598" y="845"/>
                </a:cubicBezTo>
                <a:cubicBezTo>
                  <a:pt x="3598" y="840"/>
                  <a:pt x="3714" y="831"/>
                  <a:pt x="3714" y="822"/>
                </a:cubicBezTo>
                <a:cubicBezTo>
                  <a:pt x="3714" y="813"/>
                  <a:pt x="3644" y="808"/>
                  <a:pt x="3598" y="799"/>
                </a:cubicBezTo>
                <a:cubicBezTo>
                  <a:pt x="3552" y="790"/>
                  <a:pt x="3519" y="757"/>
                  <a:pt x="3482" y="776"/>
                </a:cubicBezTo>
                <a:cubicBezTo>
                  <a:pt x="3445" y="795"/>
                  <a:pt x="3417" y="846"/>
                  <a:pt x="3412" y="892"/>
                </a:cubicBezTo>
                <a:cubicBezTo>
                  <a:pt x="3407" y="938"/>
                  <a:pt x="3450" y="962"/>
                  <a:pt x="3459" y="1008"/>
                </a:cubicBezTo>
                <a:cubicBezTo>
                  <a:pt x="3468" y="1054"/>
                  <a:pt x="3459" y="1078"/>
                  <a:pt x="3459" y="1124"/>
                </a:cubicBezTo>
                <a:cubicBezTo>
                  <a:pt x="3459" y="1170"/>
                  <a:pt x="3468" y="1194"/>
                  <a:pt x="3459" y="1240"/>
                </a:cubicBezTo>
                <a:cubicBezTo>
                  <a:pt x="3450" y="1286"/>
                  <a:pt x="3431" y="1310"/>
                  <a:pt x="3412" y="1356"/>
                </a:cubicBezTo>
                <a:cubicBezTo>
                  <a:pt x="3393" y="1402"/>
                  <a:pt x="3398" y="1435"/>
                  <a:pt x="3366" y="1472"/>
                </a:cubicBezTo>
                <a:cubicBezTo>
                  <a:pt x="3334" y="1509"/>
                  <a:pt x="3296" y="1505"/>
                  <a:pt x="3250" y="1542"/>
                </a:cubicBezTo>
                <a:cubicBezTo>
                  <a:pt x="3204" y="1579"/>
                  <a:pt x="3180" y="1621"/>
                  <a:pt x="3134" y="1658"/>
                </a:cubicBezTo>
                <a:cubicBezTo>
                  <a:pt x="3088" y="1695"/>
                  <a:pt x="3064" y="1700"/>
                  <a:pt x="3018" y="1728"/>
                </a:cubicBezTo>
                <a:cubicBezTo>
                  <a:pt x="2972" y="1756"/>
                  <a:pt x="2948" y="1778"/>
                  <a:pt x="2902" y="1797"/>
                </a:cubicBezTo>
                <a:cubicBezTo>
                  <a:pt x="2856" y="1816"/>
                  <a:pt x="2832" y="1812"/>
                  <a:pt x="2786" y="1821"/>
                </a:cubicBezTo>
                <a:cubicBezTo>
                  <a:pt x="2740" y="1830"/>
                  <a:pt x="2717" y="1835"/>
                  <a:pt x="2670" y="1844"/>
                </a:cubicBezTo>
                <a:cubicBezTo>
                  <a:pt x="2623" y="1853"/>
                  <a:pt x="2600" y="1862"/>
                  <a:pt x="2553" y="1867"/>
                </a:cubicBezTo>
                <a:cubicBezTo>
                  <a:pt x="2506" y="1872"/>
                  <a:pt x="2483" y="1867"/>
                  <a:pt x="2437" y="1867"/>
                </a:cubicBezTo>
                <a:cubicBezTo>
                  <a:pt x="2391" y="1867"/>
                  <a:pt x="2367" y="1867"/>
                  <a:pt x="2321" y="1867"/>
                </a:cubicBezTo>
                <a:cubicBezTo>
                  <a:pt x="2275" y="1867"/>
                  <a:pt x="2251" y="1867"/>
                  <a:pt x="2205" y="1867"/>
                </a:cubicBezTo>
                <a:cubicBezTo>
                  <a:pt x="2159" y="1867"/>
                  <a:pt x="2135" y="1872"/>
                  <a:pt x="2089" y="1867"/>
                </a:cubicBezTo>
                <a:cubicBezTo>
                  <a:pt x="2043" y="1862"/>
                  <a:pt x="2019" y="1853"/>
                  <a:pt x="1973" y="1844"/>
                </a:cubicBezTo>
                <a:cubicBezTo>
                  <a:pt x="1927" y="1835"/>
                  <a:pt x="1903" y="1844"/>
                  <a:pt x="1857" y="1821"/>
                </a:cubicBezTo>
                <a:cubicBezTo>
                  <a:pt x="1811" y="1798"/>
                  <a:pt x="1787" y="1751"/>
                  <a:pt x="1741" y="1728"/>
                </a:cubicBezTo>
                <a:cubicBezTo>
                  <a:pt x="1695" y="1705"/>
                  <a:pt x="1671" y="1709"/>
                  <a:pt x="1625" y="1704"/>
                </a:cubicBezTo>
                <a:cubicBezTo>
                  <a:pt x="1579" y="1699"/>
                  <a:pt x="1555" y="1704"/>
                  <a:pt x="1509" y="1704"/>
                </a:cubicBezTo>
                <a:cubicBezTo>
                  <a:pt x="1463" y="1704"/>
                  <a:pt x="1439" y="1704"/>
                  <a:pt x="1393" y="1704"/>
                </a:cubicBezTo>
                <a:cubicBezTo>
                  <a:pt x="1347" y="1704"/>
                  <a:pt x="1324" y="1709"/>
                  <a:pt x="1277" y="1704"/>
                </a:cubicBezTo>
                <a:cubicBezTo>
                  <a:pt x="1230" y="1699"/>
                  <a:pt x="1207" y="1690"/>
                  <a:pt x="1160" y="1681"/>
                </a:cubicBezTo>
                <a:cubicBezTo>
                  <a:pt x="1113" y="1672"/>
                  <a:pt x="1090" y="1663"/>
                  <a:pt x="1044" y="1658"/>
                </a:cubicBezTo>
                <a:cubicBezTo>
                  <a:pt x="998" y="1653"/>
                  <a:pt x="974" y="1658"/>
                  <a:pt x="928" y="1658"/>
                </a:cubicBezTo>
                <a:cubicBezTo>
                  <a:pt x="882" y="1658"/>
                  <a:pt x="858" y="1663"/>
                  <a:pt x="812" y="1658"/>
                </a:cubicBezTo>
                <a:cubicBezTo>
                  <a:pt x="766" y="1653"/>
                  <a:pt x="742" y="1640"/>
                  <a:pt x="696" y="1635"/>
                </a:cubicBezTo>
                <a:cubicBezTo>
                  <a:pt x="650" y="1630"/>
                  <a:pt x="626" y="1635"/>
                  <a:pt x="580" y="1635"/>
                </a:cubicBezTo>
                <a:cubicBezTo>
                  <a:pt x="534" y="1635"/>
                  <a:pt x="510" y="1635"/>
                  <a:pt x="464" y="1635"/>
                </a:cubicBezTo>
                <a:cubicBezTo>
                  <a:pt x="418" y="1635"/>
                  <a:pt x="394" y="1635"/>
                  <a:pt x="348" y="1635"/>
                </a:cubicBezTo>
                <a:cubicBezTo>
                  <a:pt x="302" y="1635"/>
                  <a:pt x="278" y="1640"/>
                  <a:pt x="232" y="1635"/>
                </a:cubicBezTo>
                <a:cubicBezTo>
                  <a:pt x="186" y="1630"/>
                  <a:pt x="116" y="1626"/>
                  <a:pt x="116" y="1612"/>
                </a:cubicBezTo>
                <a:cubicBezTo>
                  <a:pt x="116" y="1598"/>
                  <a:pt x="232" y="1579"/>
                  <a:pt x="232" y="1565"/>
                </a:cubicBezTo>
                <a:cubicBezTo>
                  <a:pt x="232" y="1551"/>
                  <a:pt x="162" y="1551"/>
                  <a:pt x="116" y="1542"/>
                </a:cubicBezTo>
                <a:cubicBezTo>
                  <a:pt x="70" y="1533"/>
                  <a:pt x="0" y="1528"/>
                  <a:pt x="0" y="1519"/>
                </a:cubicBezTo>
                <a:cubicBezTo>
                  <a:pt x="0" y="1510"/>
                  <a:pt x="70" y="1500"/>
                  <a:pt x="116" y="1495"/>
                </a:cubicBezTo>
                <a:cubicBezTo>
                  <a:pt x="162" y="1490"/>
                  <a:pt x="186" y="1495"/>
                  <a:pt x="232" y="1495"/>
                </a:cubicBezTo>
                <a:cubicBezTo>
                  <a:pt x="278" y="1495"/>
                  <a:pt x="302" y="1495"/>
                  <a:pt x="348" y="1495"/>
                </a:cubicBezTo>
                <a:cubicBezTo>
                  <a:pt x="394" y="1495"/>
                  <a:pt x="418" y="1495"/>
                  <a:pt x="464" y="1495"/>
                </a:cubicBezTo>
                <a:cubicBezTo>
                  <a:pt x="510" y="1495"/>
                  <a:pt x="561" y="1518"/>
                  <a:pt x="580" y="1495"/>
                </a:cubicBezTo>
                <a:cubicBezTo>
                  <a:pt x="599" y="1472"/>
                  <a:pt x="538" y="1416"/>
                  <a:pt x="557" y="1379"/>
                </a:cubicBezTo>
                <a:cubicBezTo>
                  <a:pt x="576" y="1342"/>
                  <a:pt x="673" y="1328"/>
                  <a:pt x="673" y="1310"/>
                </a:cubicBezTo>
                <a:cubicBezTo>
                  <a:pt x="673" y="1292"/>
                  <a:pt x="608" y="1296"/>
                  <a:pt x="557" y="1287"/>
                </a:cubicBezTo>
                <a:cubicBezTo>
                  <a:pt x="506" y="1278"/>
                  <a:pt x="469" y="1272"/>
                  <a:pt x="418" y="1263"/>
                </a:cubicBezTo>
                <a:cubicBezTo>
                  <a:pt x="367" y="1254"/>
                  <a:pt x="348" y="1254"/>
                  <a:pt x="301" y="1240"/>
                </a:cubicBezTo>
                <a:cubicBezTo>
                  <a:pt x="254" y="1226"/>
                  <a:pt x="185" y="1208"/>
                  <a:pt x="185" y="1194"/>
                </a:cubicBezTo>
                <a:cubicBezTo>
                  <a:pt x="185" y="1180"/>
                  <a:pt x="254" y="1175"/>
                  <a:pt x="301" y="1170"/>
                </a:cubicBezTo>
                <a:cubicBezTo>
                  <a:pt x="348" y="1165"/>
                  <a:pt x="371" y="1170"/>
                  <a:pt x="418" y="1170"/>
                </a:cubicBezTo>
                <a:cubicBezTo>
                  <a:pt x="465" y="1170"/>
                  <a:pt x="488" y="1170"/>
                  <a:pt x="534" y="1170"/>
                </a:cubicBezTo>
                <a:cubicBezTo>
                  <a:pt x="580" y="1170"/>
                  <a:pt x="604" y="1170"/>
                  <a:pt x="650" y="1170"/>
                </a:cubicBezTo>
                <a:cubicBezTo>
                  <a:pt x="696" y="1170"/>
                  <a:pt x="720" y="1170"/>
                  <a:pt x="766" y="1170"/>
                </a:cubicBezTo>
                <a:cubicBezTo>
                  <a:pt x="812" y="1170"/>
                  <a:pt x="836" y="1170"/>
                  <a:pt x="882" y="1170"/>
                </a:cubicBezTo>
                <a:cubicBezTo>
                  <a:pt x="928" y="1170"/>
                  <a:pt x="947" y="1170"/>
                  <a:pt x="998" y="1170"/>
                </a:cubicBezTo>
                <a:cubicBezTo>
                  <a:pt x="1049" y="1170"/>
                  <a:pt x="1086" y="1170"/>
                  <a:pt x="1137" y="1170"/>
                </a:cubicBezTo>
                <a:cubicBezTo>
                  <a:pt x="1188" y="1170"/>
                  <a:pt x="1207" y="1170"/>
                  <a:pt x="1253" y="1170"/>
                </a:cubicBezTo>
                <a:cubicBezTo>
                  <a:pt x="1299" y="1170"/>
                  <a:pt x="1323" y="1170"/>
                  <a:pt x="1369" y="1170"/>
                </a:cubicBezTo>
                <a:cubicBezTo>
                  <a:pt x="1415" y="1170"/>
                  <a:pt x="1443" y="1193"/>
                  <a:pt x="1485" y="1170"/>
                </a:cubicBezTo>
                <a:cubicBezTo>
                  <a:pt x="1527" y="1147"/>
                  <a:pt x="1559" y="1100"/>
                  <a:pt x="1578" y="1054"/>
                </a:cubicBezTo>
                <a:cubicBezTo>
                  <a:pt x="1597" y="1008"/>
                  <a:pt x="1578" y="984"/>
                  <a:pt x="1578" y="938"/>
                </a:cubicBezTo>
                <a:cubicBezTo>
                  <a:pt x="1578" y="892"/>
                  <a:pt x="1583" y="868"/>
                  <a:pt x="1578" y="822"/>
                </a:cubicBezTo>
                <a:cubicBezTo>
                  <a:pt x="1573" y="776"/>
                  <a:pt x="1564" y="752"/>
                  <a:pt x="1555" y="706"/>
                </a:cubicBezTo>
                <a:cubicBezTo>
                  <a:pt x="1546" y="660"/>
                  <a:pt x="1537" y="636"/>
                  <a:pt x="1532" y="590"/>
                </a:cubicBezTo>
                <a:cubicBezTo>
                  <a:pt x="1527" y="544"/>
                  <a:pt x="1518" y="520"/>
                  <a:pt x="1532" y="474"/>
                </a:cubicBezTo>
                <a:cubicBezTo>
                  <a:pt x="1546" y="428"/>
                  <a:pt x="1565" y="395"/>
                  <a:pt x="1602" y="358"/>
                </a:cubicBezTo>
                <a:cubicBezTo>
                  <a:pt x="1639" y="321"/>
                  <a:pt x="1690" y="302"/>
                  <a:pt x="1718" y="288"/>
                </a:cubicBezTo>
                <a:cubicBezTo>
                  <a:pt x="1746" y="274"/>
                  <a:pt x="1713" y="307"/>
                  <a:pt x="1741" y="288"/>
                </a:cubicBezTo>
                <a:cubicBezTo>
                  <a:pt x="1769" y="269"/>
                  <a:pt x="1811" y="232"/>
                  <a:pt x="1857" y="195"/>
                </a:cubicBezTo>
                <a:cubicBezTo>
                  <a:pt x="1903" y="158"/>
                  <a:pt x="1927" y="134"/>
                  <a:pt x="1973" y="102"/>
                </a:cubicBezTo>
                <a:cubicBezTo>
                  <a:pt x="2019" y="70"/>
                  <a:pt x="2043" y="47"/>
                  <a:pt x="2089" y="33"/>
                </a:cubicBezTo>
                <a:cubicBezTo>
                  <a:pt x="2135" y="19"/>
                  <a:pt x="2159" y="38"/>
                  <a:pt x="2205" y="33"/>
                </a:cubicBezTo>
                <a:cubicBezTo>
                  <a:pt x="2251" y="28"/>
                  <a:pt x="2275" y="15"/>
                  <a:pt x="2321" y="10"/>
                </a:cubicBezTo>
                <a:cubicBezTo>
                  <a:pt x="2367" y="5"/>
                  <a:pt x="2391" y="10"/>
                  <a:pt x="2437" y="10"/>
                </a:cubicBezTo>
                <a:cubicBezTo>
                  <a:pt x="2483" y="10"/>
                  <a:pt x="2506" y="10"/>
                  <a:pt x="2553" y="10"/>
                </a:cubicBezTo>
                <a:cubicBezTo>
                  <a:pt x="2600" y="10"/>
                  <a:pt x="2623" y="10"/>
                  <a:pt x="2670" y="10"/>
                </a:cubicBezTo>
                <a:cubicBezTo>
                  <a:pt x="2717" y="10"/>
                  <a:pt x="2740" y="10"/>
                  <a:pt x="2786" y="10"/>
                </a:cubicBezTo>
                <a:cubicBezTo>
                  <a:pt x="2818" y="10"/>
                  <a:pt x="2843" y="-1"/>
                  <a:pt x="2868" y="0"/>
                </a:cubicBezTo>
                <a:close/>
              </a:path>
            </a:pathLst>
          </a:custGeom>
        </p:spPr>
      </p:pic>
      <p:pic>
        <p:nvPicPr>
          <p:cNvPr id="16" name="图片 15" descr="guochao2019_055"/>
          <p:cNvPicPr>
            <a:picLocks noChangeAspect="1"/>
          </p:cNvPicPr>
          <p:nvPr/>
        </p:nvPicPr>
        <p:blipFill>
          <a:blip r:embed="rId2">
            <a:clrChange>
              <a:clrFrom>
                <a:srgbClr val="FFFFFF">
                  <a:alpha val="100000"/>
                </a:srgbClr>
              </a:clrFrom>
              <a:clrTo>
                <a:srgbClr val="FFFFFF">
                  <a:alpha val="100000"/>
                  <a:alpha val="0"/>
                </a:srgbClr>
              </a:clrTo>
            </a:clrChange>
            <a:lum contrast="-12000"/>
          </a:blip>
          <a:srcRect l="26400" t="25785" r="26862" b="28821"/>
          <a:stretch>
            <a:fillRect/>
          </a:stretch>
        </p:blipFill>
        <p:spPr>
          <a:xfrm rot="2220000">
            <a:off x="7606030" y="1939290"/>
            <a:ext cx="742950" cy="756920"/>
          </a:xfrm>
          <a:prstGeom prst="rect">
            <a:avLst/>
          </a:prstGeom>
        </p:spPr>
      </p:pic>
      <p:pic>
        <p:nvPicPr>
          <p:cNvPr id="35" name="图片 34" descr="true (101)"/>
          <p:cNvPicPr>
            <a:picLocks noChangeAspect="1"/>
          </p:cNvPicPr>
          <p:nvPr/>
        </p:nvPicPr>
        <p:blipFill>
          <a:blip r:embed="rId4">
            <a:clrChange>
              <a:clrFrom>
                <a:srgbClr val="F6F6F6">
                  <a:alpha val="100000"/>
                </a:srgbClr>
              </a:clrFrom>
              <a:clrTo>
                <a:srgbClr val="F6F6F6">
                  <a:alpha val="100000"/>
                  <a:alpha val="0"/>
                </a:srgbClr>
              </a:clrTo>
            </a:clrChange>
            <a:lum contrast="-6000"/>
          </a:blip>
          <a:srcRect l="22688"/>
          <a:stretch>
            <a:fillRect/>
          </a:stretch>
        </p:blipFill>
        <p:spPr>
          <a:xfrm flipH="1">
            <a:off x="32385" y="4408170"/>
            <a:ext cx="4394200" cy="2366645"/>
          </a:xfrm>
          <a:prstGeom prst="rect">
            <a:avLst/>
          </a:prstGeom>
        </p:spPr>
      </p:pic>
      <p:pic>
        <p:nvPicPr>
          <p:cNvPr id="36" name="图片 35" descr="true (97)"/>
          <p:cNvPicPr>
            <a:picLocks noChangeAspect="1"/>
          </p:cNvPicPr>
          <p:nvPr/>
        </p:nvPicPr>
        <p:blipFill>
          <a:blip r:embed="rId5">
            <a:clrChange>
              <a:clrFrom>
                <a:srgbClr val="F6F6F6">
                  <a:alpha val="100000"/>
                </a:srgbClr>
              </a:clrFrom>
              <a:clrTo>
                <a:srgbClr val="F6F6F6">
                  <a:alpha val="100000"/>
                  <a:alpha val="0"/>
                </a:srgbClr>
              </a:clrTo>
            </a:clrChange>
          </a:blip>
          <a:stretch>
            <a:fillRect/>
          </a:stretch>
        </p:blipFill>
        <p:spPr>
          <a:xfrm>
            <a:off x="2821305" y="4817745"/>
            <a:ext cx="1853565" cy="1547495"/>
          </a:xfrm>
          <a:prstGeom prst="rect">
            <a:avLst/>
          </a:prstGeom>
        </p:spPr>
      </p:pic>
      <p:pic>
        <p:nvPicPr>
          <p:cNvPr id="38" name="图片 37" descr="true (97)"/>
          <p:cNvPicPr>
            <a:picLocks noChangeAspect="1"/>
          </p:cNvPicPr>
          <p:nvPr/>
        </p:nvPicPr>
        <p:blipFill>
          <a:blip r:embed="rId5">
            <a:clrChange>
              <a:clrFrom>
                <a:srgbClr val="F6F6F6">
                  <a:alpha val="100000"/>
                </a:srgbClr>
              </a:clrFrom>
              <a:clrTo>
                <a:srgbClr val="F6F6F6">
                  <a:alpha val="100000"/>
                  <a:alpha val="0"/>
                </a:srgbClr>
              </a:clrTo>
            </a:clrChange>
          </a:blip>
          <a:stretch>
            <a:fillRect/>
          </a:stretch>
        </p:blipFill>
        <p:spPr>
          <a:xfrm>
            <a:off x="9850120" y="1296035"/>
            <a:ext cx="1853565" cy="1547495"/>
          </a:xfrm>
          <a:prstGeom prst="rect">
            <a:avLst/>
          </a:prstGeom>
        </p:spPr>
      </p:pic>
      <p:pic>
        <p:nvPicPr>
          <p:cNvPr id="40" name="图片 39" descr="true (78)"/>
          <p:cNvPicPr>
            <a:picLocks noChangeAspect="1"/>
          </p:cNvPicPr>
          <p:nvPr/>
        </p:nvPicPr>
        <p:blipFill>
          <a:blip r:embed="rId6">
            <a:clrChange>
              <a:clrFrom>
                <a:srgbClr val="F6F6F6">
                  <a:alpha val="100000"/>
                </a:srgbClr>
              </a:clrFrom>
              <a:clrTo>
                <a:srgbClr val="F6F6F6">
                  <a:alpha val="100000"/>
                  <a:alpha val="0"/>
                </a:srgbClr>
              </a:clrTo>
            </a:clrChange>
            <a:grayscl/>
          </a:blip>
          <a:srcRect b="27207"/>
          <a:stretch>
            <a:fillRect/>
          </a:stretch>
        </p:blipFill>
        <p:spPr>
          <a:xfrm>
            <a:off x="2821305" y="2172335"/>
            <a:ext cx="2373630" cy="963295"/>
          </a:xfrm>
          <a:prstGeom prst="rect">
            <a:avLst/>
          </a:prstGeom>
        </p:spPr>
      </p:pic>
      <p:pic>
        <p:nvPicPr>
          <p:cNvPr id="41" name="图片 40" descr="true (78)"/>
          <p:cNvPicPr>
            <a:picLocks noChangeAspect="1"/>
          </p:cNvPicPr>
          <p:nvPr>
            <p:custDataLst>
              <p:tags r:id="rId7"/>
            </p:custDataLst>
          </p:nvPr>
        </p:nvPicPr>
        <p:blipFill>
          <a:blip r:embed="rId6">
            <a:clrChange>
              <a:clrFrom>
                <a:srgbClr val="F6F6F6">
                  <a:alpha val="100000"/>
                </a:srgbClr>
              </a:clrFrom>
              <a:clrTo>
                <a:srgbClr val="F6F6F6">
                  <a:alpha val="100000"/>
                  <a:alpha val="0"/>
                </a:srgbClr>
              </a:clrTo>
            </a:clrChange>
            <a:grayscl/>
          </a:blip>
          <a:srcRect b="76297"/>
          <a:stretch>
            <a:fillRect/>
          </a:stretch>
        </p:blipFill>
        <p:spPr>
          <a:xfrm>
            <a:off x="6381115" y="5056505"/>
            <a:ext cx="3833495" cy="506730"/>
          </a:xfrm>
          <a:prstGeom prst="rect">
            <a:avLst/>
          </a:prstGeom>
        </p:spPr>
      </p:pic>
      <p:sp>
        <p:nvSpPr>
          <p:cNvPr id="2" name="文本框 1"/>
          <p:cNvSpPr txBox="1"/>
          <p:nvPr/>
        </p:nvSpPr>
        <p:spPr>
          <a:xfrm>
            <a:off x="7452995" y="5854065"/>
            <a:ext cx="4549140" cy="645160"/>
          </a:xfrm>
          <a:prstGeom prst="rect">
            <a:avLst/>
          </a:prstGeom>
          <a:noFill/>
        </p:spPr>
        <p:txBody>
          <a:bodyPr wrap="square" rtlCol="0">
            <a:spAutoFit/>
          </a:bodyPr>
          <a:p>
            <a:r>
              <a:rPr lang="zh-CN" altLang="en-US"/>
              <a:t>小组成员：黄子莹、顾嘉悦、黄凌晓、</a:t>
            </a:r>
            <a:endParaRPr lang="zh-CN" altLang="en-US"/>
          </a:p>
          <a:p>
            <a:r>
              <a:rPr lang="zh-CN" altLang="en-US"/>
              <a:t> </a:t>
            </a:r>
            <a:r>
              <a:rPr lang="en-US" altLang="zh-CN"/>
              <a:t>                  </a:t>
            </a:r>
            <a:r>
              <a:rPr lang="zh-CN" altLang="en-US"/>
              <a:t>张佳宁、缑烨然、</a:t>
            </a:r>
            <a:r>
              <a:rPr lang="zh-CN" altLang="en-US"/>
              <a:t>张泽靖</a:t>
            </a:r>
            <a:endParaRPr lang="zh-CN" altLang="en-US"/>
          </a:p>
        </p:txBody>
      </p:sp>
    </p:spTree>
    <p:custDataLst>
      <p:tags r:id="rId8"/>
    </p:custDataLst>
  </p:cSld>
  <p:clrMapOvr>
    <a:masterClrMapping/>
  </p:clrMapOvr>
  <p:transition advTm="2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815" y="1401445"/>
            <a:ext cx="12147550" cy="409829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true (57)"/>
          <p:cNvPicPr>
            <a:picLocks noChangeAspect="1"/>
          </p:cNvPicPr>
          <p:nvPr/>
        </p:nvPicPr>
        <p:blipFill>
          <a:blip r:embed="rId1">
            <a:clrChange>
              <a:clrFrom>
                <a:srgbClr val="F6F6F6">
                  <a:alpha val="100000"/>
                </a:srgbClr>
              </a:clrFrom>
              <a:clrTo>
                <a:srgbClr val="F6F6F6">
                  <a:alpha val="100000"/>
                  <a:alpha val="0"/>
                </a:srgbClr>
              </a:clrTo>
            </a:clrChange>
            <a:lum contrast="-6000"/>
          </a:blip>
          <a:stretch>
            <a:fillRect/>
          </a:stretch>
        </p:blipFill>
        <p:spPr>
          <a:xfrm>
            <a:off x="8838565" y="1397000"/>
            <a:ext cx="3331210" cy="5457825"/>
          </a:xfrm>
          <a:prstGeom prst="rect">
            <a:avLst/>
          </a:prstGeom>
        </p:spPr>
      </p:pic>
      <p:sp>
        <p:nvSpPr>
          <p:cNvPr id="2" name="文本框 1"/>
          <p:cNvSpPr txBox="1"/>
          <p:nvPr/>
        </p:nvSpPr>
        <p:spPr>
          <a:xfrm>
            <a:off x="889597" y="1665500"/>
            <a:ext cx="877570" cy="1200329"/>
          </a:xfrm>
          <a:prstGeom prst="rect">
            <a:avLst/>
          </a:prstGeom>
          <a:noFill/>
        </p:spPr>
        <p:txBody>
          <a:bodyPr wrap="square" rtlCol="0">
            <a:spAutoFit/>
          </a:bodyPr>
          <a:lstStyle/>
          <a:p>
            <a:r>
              <a:rPr lang="zh-CN" altLang="en-US" sz="3600" dirty="0">
                <a:solidFill>
                  <a:srgbClr val="2C4C5D"/>
                </a:solidFill>
                <a:latin typeface="全字库正楷体" panose="02010604000101010101" charset="-122"/>
                <a:ea typeface="全字库正楷体" panose="02010604000101010101" charset="-122"/>
              </a:rPr>
              <a:t>迎亲</a:t>
            </a:r>
            <a:endParaRPr lang="zh-CN" altLang="en-US" sz="3600" dirty="0">
              <a:solidFill>
                <a:srgbClr val="2C4C5D"/>
              </a:solidFill>
              <a:latin typeface="全字库正楷体" panose="02010604000101010101" charset="-122"/>
              <a:ea typeface="全字库正楷体" panose="02010604000101010101"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3025" y="1491297"/>
            <a:ext cx="5274310" cy="3918585"/>
          </a:xfrm>
          <a:prstGeom prst="rect">
            <a:avLst/>
          </a:prstGeom>
        </p:spPr>
      </p:pic>
    </p:spTree>
    <p:custDataLst>
      <p:tags r:id="rId3"/>
    </p:custDataLst>
  </p:cSld>
  <p:clrMapOvr>
    <a:masterClrMapping/>
  </p:clrMapOvr>
  <p:transition advTm="2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815" y="1401445"/>
            <a:ext cx="12147550" cy="409829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true (57)"/>
          <p:cNvPicPr>
            <a:picLocks noChangeAspect="1"/>
          </p:cNvPicPr>
          <p:nvPr/>
        </p:nvPicPr>
        <p:blipFill>
          <a:blip r:embed="rId1">
            <a:clrChange>
              <a:clrFrom>
                <a:srgbClr val="F6F6F6">
                  <a:alpha val="100000"/>
                </a:srgbClr>
              </a:clrFrom>
              <a:clrTo>
                <a:srgbClr val="F6F6F6">
                  <a:alpha val="100000"/>
                  <a:alpha val="0"/>
                </a:srgbClr>
              </a:clrTo>
            </a:clrChange>
            <a:lum contrast="-6000"/>
          </a:blip>
          <a:stretch>
            <a:fillRect/>
          </a:stretch>
        </p:blipFill>
        <p:spPr>
          <a:xfrm>
            <a:off x="8838565" y="1397000"/>
            <a:ext cx="3331210" cy="5457825"/>
          </a:xfrm>
          <a:prstGeom prst="rect">
            <a:avLst/>
          </a:prstGeom>
        </p:spPr>
      </p:pic>
      <p:sp>
        <p:nvSpPr>
          <p:cNvPr id="2" name="文本框 1"/>
          <p:cNvSpPr txBox="1"/>
          <p:nvPr/>
        </p:nvSpPr>
        <p:spPr>
          <a:xfrm>
            <a:off x="889597" y="1665500"/>
            <a:ext cx="877570" cy="1754326"/>
          </a:xfrm>
          <a:prstGeom prst="rect">
            <a:avLst/>
          </a:prstGeom>
          <a:noFill/>
        </p:spPr>
        <p:txBody>
          <a:bodyPr wrap="square" rtlCol="0">
            <a:spAutoFit/>
          </a:bodyPr>
          <a:lstStyle/>
          <a:p>
            <a:r>
              <a:rPr lang="zh-CN" altLang="en-US" sz="3600" dirty="0">
                <a:solidFill>
                  <a:srgbClr val="2C4C5D"/>
                </a:solidFill>
                <a:latin typeface="全字库正楷体" panose="02010604000101010101" charset="-122"/>
                <a:ea typeface="全字库正楷体" panose="02010604000101010101" charset="-122"/>
              </a:rPr>
              <a:t>拜天地</a:t>
            </a:r>
            <a:endParaRPr lang="zh-CN" altLang="en-US" sz="3600" dirty="0">
              <a:solidFill>
                <a:srgbClr val="2C4C5D"/>
              </a:solidFill>
              <a:latin typeface="全字库正楷体" panose="02010604000101010101" charset="-122"/>
              <a:ea typeface="全字库正楷体" panose="02010604000101010101"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843025" y="1498081"/>
            <a:ext cx="5274310" cy="3905017"/>
          </a:xfrm>
          <a:prstGeom prst="rect">
            <a:avLst/>
          </a:prstGeom>
        </p:spPr>
      </p:pic>
    </p:spTree>
    <p:custDataLst>
      <p:tags r:id="rId3"/>
    </p:custDataLst>
  </p:cSld>
  <p:clrMapOvr>
    <a:masterClrMapping/>
  </p:clrMapOvr>
  <p:transition advTm="2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815" y="1401445"/>
            <a:ext cx="12147550" cy="409829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true (57)"/>
          <p:cNvPicPr>
            <a:picLocks noChangeAspect="1"/>
          </p:cNvPicPr>
          <p:nvPr/>
        </p:nvPicPr>
        <p:blipFill>
          <a:blip r:embed="rId1">
            <a:clrChange>
              <a:clrFrom>
                <a:srgbClr val="F6F6F6">
                  <a:alpha val="100000"/>
                </a:srgbClr>
              </a:clrFrom>
              <a:clrTo>
                <a:srgbClr val="F6F6F6">
                  <a:alpha val="100000"/>
                  <a:alpha val="0"/>
                </a:srgbClr>
              </a:clrTo>
            </a:clrChange>
            <a:lum contrast="-6000"/>
          </a:blip>
          <a:stretch>
            <a:fillRect/>
          </a:stretch>
        </p:blipFill>
        <p:spPr>
          <a:xfrm>
            <a:off x="8838565" y="1397000"/>
            <a:ext cx="3331210" cy="5457825"/>
          </a:xfrm>
          <a:prstGeom prst="rect">
            <a:avLst/>
          </a:prstGeom>
        </p:spPr>
      </p:pic>
      <p:sp>
        <p:nvSpPr>
          <p:cNvPr id="2" name="文本框 1"/>
          <p:cNvSpPr txBox="1"/>
          <p:nvPr/>
        </p:nvSpPr>
        <p:spPr>
          <a:xfrm>
            <a:off x="889597" y="1665500"/>
            <a:ext cx="877570" cy="1754326"/>
          </a:xfrm>
          <a:prstGeom prst="rect">
            <a:avLst/>
          </a:prstGeom>
          <a:noFill/>
        </p:spPr>
        <p:txBody>
          <a:bodyPr wrap="square" rtlCol="0">
            <a:spAutoFit/>
          </a:bodyPr>
          <a:lstStyle/>
          <a:p>
            <a:r>
              <a:rPr lang="zh-CN" altLang="en-US" sz="3600" dirty="0">
                <a:solidFill>
                  <a:srgbClr val="2C4C5D"/>
                </a:solidFill>
                <a:latin typeface="全字库正楷体" panose="02010604000101010101" charset="-122"/>
                <a:ea typeface="全字库正楷体" panose="02010604000101010101" charset="-122"/>
              </a:rPr>
              <a:t>入洞房</a:t>
            </a:r>
            <a:endParaRPr lang="zh-CN" altLang="en-US" sz="3600" dirty="0">
              <a:solidFill>
                <a:srgbClr val="2C4C5D"/>
              </a:solidFill>
              <a:latin typeface="全字库正楷体" panose="02010604000101010101" charset="-122"/>
              <a:ea typeface="全字库正楷体" panose="02010604000101010101"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843025" y="1523438"/>
            <a:ext cx="5274310" cy="3854303"/>
          </a:xfrm>
          <a:prstGeom prst="rect">
            <a:avLst/>
          </a:prstGeom>
        </p:spPr>
      </p:pic>
    </p:spTree>
    <p:custDataLst>
      <p:tags r:id="rId3"/>
    </p:custDataLst>
  </p:cSld>
  <p:clrMapOvr>
    <a:masterClrMapping/>
  </p:clrMapOvr>
  <p:transition advTm="2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450715" y="1413510"/>
            <a:ext cx="3289935" cy="3223895"/>
          </a:xfrm>
          <a:prstGeom prst="ellipse">
            <a:avLst/>
          </a:prstGeom>
          <a:noFill/>
          <a:ln w="66675" cmpd="sng">
            <a:gradFill>
              <a:gsLst>
                <a:gs pos="88000">
                  <a:srgbClr val="DFD1B9">
                    <a:alpha val="100000"/>
                  </a:srgbClr>
                </a:gs>
                <a:gs pos="77000">
                  <a:srgbClr val="CAB696">
                    <a:alpha val="100000"/>
                  </a:srgbClr>
                </a:gs>
                <a:gs pos="0">
                  <a:srgbClr val="9F804F"/>
                </a:gs>
                <a:gs pos="53000">
                  <a:srgbClr val="F4ECDC"/>
                </a:gs>
              </a:gsLst>
              <a:lin ang="5400000" scaled="1"/>
            </a:gra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guochao2019_055"/>
          <p:cNvPicPr>
            <a:picLocks noChangeAspect="1"/>
          </p:cNvPicPr>
          <p:nvPr/>
        </p:nvPicPr>
        <p:blipFill>
          <a:blip r:embed="rId1">
            <a:clrChange>
              <a:clrFrom>
                <a:srgbClr val="FFFFFF">
                  <a:alpha val="100000"/>
                </a:srgbClr>
              </a:clrFrom>
              <a:clrTo>
                <a:srgbClr val="FFFFFF">
                  <a:alpha val="100000"/>
                  <a:alpha val="0"/>
                </a:srgbClr>
              </a:clrTo>
            </a:clrChange>
            <a:lum contrast="-24000"/>
          </a:blip>
          <a:srcRect l="26400" t="25785" r="26862" b="28821"/>
          <a:stretch>
            <a:fillRect/>
          </a:stretch>
        </p:blipFill>
        <p:spPr>
          <a:xfrm rot="2220000">
            <a:off x="3813810" y="2051050"/>
            <a:ext cx="1479550" cy="1475740"/>
          </a:xfrm>
          <a:prstGeom prst="rect">
            <a:avLst/>
          </a:prstGeom>
        </p:spPr>
      </p:pic>
      <p:pic>
        <p:nvPicPr>
          <p:cNvPr id="17" name="图片 16" descr="guochao2019_055"/>
          <p:cNvPicPr>
            <a:picLocks noChangeAspect="1"/>
          </p:cNvPicPr>
          <p:nvPr/>
        </p:nvPicPr>
        <p:blipFill>
          <a:blip r:embed="rId1">
            <a:clrChange>
              <a:clrFrom>
                <a:srgbClr val="FFFFFF">
                  <a:alpha val="100000"/>
                </a:srgbClr>
              </a:clrFrom>
              <a:clrTo>
                <a:srgbClr val="FFFFFF">
                  <a:alpha val="100000"/>
                  <a:alpha val="0"/>
                </a:srgbClr>
              </a:clrTo>
            </a:clrChange>
            <a:lum contrast="-24000"/>
          </a:blip>
          <a:srcRect l="26400" t="25785" r="26862" b="28821"/>
          <a:stretch>
            <a:fillRect/>
          </a:stretch>
        </p:blipFill>
        <p:spPr>
          <a:xfrm rot="2220000">
            <a:off x="7090410" y="1611630"/>
            <a:ext cx="989330" cy="986790"/>
          </a:xfrm>
          <a:prstGeom prst="rect">
            <a:avLst/>
          </a:prstGeom>
        </p:spPr>
      </p:pic>
      <p:pic>
        <p:nvPicPr>
          <p:cNvPr id="30" name="图片 29" descr="20170810084656_12864"/>
          <p:cNvPicPr>
            <a:picLocks noChangeAspect="1"/>
          </p:cNvPicPr>
          <p:nvPr/>
        </p:nvPicPr>
        <p:blipFill>
          <a:blip r:embed="rId2">
            <a:clrChange>
              <a:clrFrom>
                <a:srgbClr val="FFFFFF">
                  <a:alpha val="100000"/>
                </a:srgbClr>
              </a:clrFrom>
              <a:clrTo>
                <a:srgbClr val="FFFFFF">
                  <a:alpha val="100000"/>
                  <a:alpha val="0"/>
                </a:srgbClr>
              </a:clrTo>
            </a:clrChange>
            <a:lum contrast="-30000"/>
          </a:blip>
          <a:srcRect l="50632" t="52912" r="-211"/>
          <a:stretch>
            <a:fillRect/>
          </a:stretch>
        </p:blipFill>
        <p:spPr>
          <a:xfrm flipH="1">
            <a:off x="7294880" y="2228215"/>
            <a:ext cx="1607185" cy="1122045"/>
          </a:xfrm>
          <a:prstGeom prst="rect">
            <a:avLst/>
          </a:prstGeom>
        </p:spPr>
      </p:pic>
      <p:pic>
        <p:nvPicPr>
          <p:cNvPr id="31" name="图片 30" descr="4"/>
          <p:cNvPicPr>
            <a:picLocks noChangeAspect="1"/>
          </p:cNvPicPr>
          <p:nvPr/>
        </p:nvPicPr>
        <p:blipFill>
          <a:blip r:embed="rId3">
            <a:clrChange>
              <a:clrFrom>
                <a:srgbClr val="FFFFFF">
                  <a:alpha val="100000"/>
                </a:srgbClr>
              </a:clrFrom>
              <a:clrTo>
                <a:srgbClr val="FFFFFF">
                  <a:alpha val="100000"/>
                  <a:alpha val="0"/>
                </a:srgbClr>
              </a:clrTo>
            </a:clrChange>
            <a:lum contrast="-24000"/>
          </a:blip>
          <a:srcRect r="886" b="50013"/>
          <a:stretch>
            <a:fillRect/>
          </a:stretch>
        </p:blipFill>
        <p:spPr>
          <a:xfrm rot="20580000">
            <a:off x="4203700" y="1366520"/>
            <a:ext cx="1283335" cy="880110"/>
          </a:xfrm>
          <a:prstGeom prst="rect">
            <a:avLst/>
          </a:prstGeom>
        </p:spPr>
      </p:pic>
      <p:sp>
        <p:nvSpPr>
          <p:cNvPr id="3" name="文本框 2"/>
          <p:cNvSpPr txBox="1"/>
          <p:nvPr/>
        </p:nvSpPr>
        <p:spPr>
          <a:xfrm>
            <a:off x="5381625" y="1413510"/>
            <a:ext cx="928370" cy="3138170"/>
          </a:xfrm>
          <a:prstGeom prst="rect">
            <a:avLst/>
          </a:prstGeom>
          <a:noFill/>
        </p:spPr>
        <p:txBody>
          <a:bodyPr wrap="square" rtlCol="0">
            <a:spAutoFit/>
          </a:bodyPr>
          <a:lstStyle/>
          <a:p>
            <a:r>
              <a:rPr lang="zh-CN" altLang="en-US" sz="6600">
                <a:solidFill>
                  <a:srgbClr val="2C4C5D"/>
                </a:solidFill>
                <a:latin typeface="腾祥伯当行楷简" panose="01010104010101010101" charset="-122"/>
                <a:ea typeface="腾祥伯当行楷简" panose="01010104010101010101" charset="-122"/>
              </a:rPr>
              <a:t>第叁章</a:t>
            </a:r>
            <a:endParaRPr lang="zh-CN" altLang="en-US" sz="6600">
              <a:solidFill>
                <a:srgbClr val="2C4C5D"/>
              </a:solidFill>
              <a:latin typeface="腾祥伯当行楷简" panose="01010104010101010101" charset="-122"/>
              <a:ea typeface="腾祥伯当行楷简" panose="01010104010101010101" charset="-122"/>
            </a:endParaRPr>
          </a:p>
        </p:txBody>
      </p:sp>
      <p:pic>
        <p:nvPicPr>
          <p:cNvPr id="22" name="图片 21" descr="true (106)"/>
          <p:cNvPicPr>
            <a:picLocks noChangeAspect="1"/>
          </p:cNvPicPr>
          <p:nvPr/>
        </p:nvPicPr>
        <p:blipFill>
          <a:blip r:embed="rId4">
            <a:clrChange>
              <a:clrFrom>
                <a:srgbClr val="F6F6F6">
                  <a:alpha val="100000"/>
                </a:srgbClr>
              </a:clrFrom>
              <a:clrTo>
                <a:srgbClr val="F6F6F6">
                  <a:alpha val="100000"/>
                  <a:alpha val="0"/>
                </a:srgbClr>
              </a:clrTo>
            </a:clrChange>
            <a:lum contrast="-12000"/>
          </a:blip>
          <a:stretch>
            <a:fillRect/>
          </a:stretch>
        </p:blipFill>
        <p:spPr>
          <a:xfrm flipH="1">
            <a:off x="8119110" y="2959735"/>
            <a:ext cx="4014470" cy="3844290"/>
          </a:xfrm>
          <a:prstGeom prst="rect">
            <a:avLst/>
          </a:prstGeom>
        </p:spPr>
      </p:pic>
      <p:pic>
        <p:nvPicPr>
          <p:cNvPr id="25" name="图片 24" descr="true (81)"/>
          <p:cNvPicPr>
            <a:picLocks noChangeAspect="1"/>
          </p:cNvPicPr>
          <p:nvPr/>
        </p:nvPicPr>
        <p:blipFill>
          <a:blip r:embed="rId5">
            <a:lum bright="6000" contrast="-12000"/>
          </a:blip>
          <a:srcRect l="2679" t="3244" r="21103" b="72213"/>
          <a:stretch>
            <a:fillRect/>
          </a:stretch>
        </p:blipFill>
        <p:spPr>
          <a:xfrm>
            <a:off x="10918825" y="3512820"/>
            <a:ext cx="964565" cy="310515"/>
          </a:xfrm>
          <a:custGeom>
            <a:avLst/>
            <a:gdLst/>
            <a:ahLst/>
            <a:cxnLst>
              <a:cxn ang="3">
                <a:pos x="hc" y="t"/>
              </a:cxn>
              <a:cxn ang="cd2">
                <a:pos x="l" y="vc"/>
              </a:cxn>
              <a:cxn ang="cd4">
                <a:pos x="hc" y="b"/>
              </a:cxn>
              <a:cxn ang="0">
                <a:pos x="r" y="vc"/>
              </a:cxn>
            </a:cxnLst>
            <a:rect l="l" t="t" r="r" b="b"/>
            <a:pathLst>
              <a:path w="5804" h="1869">
                <a:moveTo>
                  <a:pt x="2868" y="0"/>
                </a:moveTo>
                <a:cubicBezTo>
                  <a:pt x="2879" y="0"/>
                  <a:pt x="2890" y="3"/>
                  <a:pt x="2902" y="10"/>
                </a:cubicBezTo>
                <a:cubicBezTo>
                  <a:pt x="2939" y="33"/>
                  <a:pt x="2934" y="84"/>
                  <a:pt x="2971" y="126"/>
                </a:cubicBezTo>
                <a:cubicBezTo>
                  <a:pt x="3008" y="168"/>
                  <a:pt x="3045" y="177"/>
                  <a:pt x="3087" y="219"/>
                </a:cubicBezTo>
                <a:cubicBezTo>
                  <a:pt x="3129" y="261"/>
                  <a:pt x="3138" y="298"/>
                  <a:pt x="3180" y="335"/>
                </a:cubicBezTo>
                <a:cubicBezTo>
                  <a:pt x="3222" y="372"/>
                  <a:pt x="3259" y="367"/>
                  <a:pt x="3296" y="404"/>
                </a:cubicBezTo>
                <a:cubicBezTo>
                  <a:pt x="3333" y="441"/>
                  <a:pt x="3338" y="474"/>
                  <a:pt x="3366" y="520"/>
                </a:cubicBezTo>
                <a:cubicBezTo>
                  <a:pt x="3394" y="566"/>
                  <a:pt x="3399" y="608"/>
                  <a:pt x="3436" y="636"/>
                </a:cubicBezTo>
                <a:cubicBezTo>
                  <a:pt x="3473" y="664"/>
                  <a:pt x="3506" y="655"/>
                  <a:pt x="3552" y="660"/>
                </a:cubicBezTo>
                <a:cubicBezTo>
                  <a:pt x="3598" y="665"/>
                  <a:pt x="3622" y="660"/>
                  <a:pt x="3668" y="660"/>
                </a:cubicBezTo>
                <a:cubicBezTo>
                  <a:pt x="3714" y="660"/>
                  <a:pt x="3738" y="660"/>
                  <a:pt x="3784" y="660"/>
                </a:cubicBezTo>
                <a:cubicBezTo>
                  <a:pt x="3830" y="660"/>
                  <a:pt x="3854" y="660"/>
                  <a:pt x="3900" y="660"/>
                </a:cubicBezTo>
                <a:cubicBezTo>
                  <a:pt x="3946" y="660"/>
                  <a:pt x="3970" y="660"/>
                  <a:pt x="4016" y="660"/>
                </a:cubicBezTo>
                <a:cubicBezTo>
                  <a:pt x="4062" y="660"/>
                  <a:pt x="4086" y="660"/>
                  <a:pt x="4132" y="660"/>
                </a:cubicBezTo>
                <a:cubicBezTo>
                  <a:pt x="4178" y="660"/>
                  <a:pt x="4248" y="669"/>
                  <a:pt x="4248" y="660"/>
                </a:cubicBezTo>
                <a:cubicBezTo>
                  <a:pt x="4248" y="651"/>
                  <a:pt x="4132" y="632"/>
                  <a:pt x="4132" y="613"/>
                </a:cubicBezTo>
                <a:cubicBezTo>
                  <a:pt x="4132" y="594"/>
                  <a:pt x="4248" y="595"/>
                  <a:pt x="4248" y="567"/>
                </a:cubicBezTo>
                <a:cubicBezTo>
                  <a:pt x="4248" y="539"/>
                  <a:pt x="4178" y="497"/>
                  <a:pt x="4132" y="474"/>
                </a:cubicBezTo>
                <a:cubicBezTo>
                  <a:pt x="4086" y="451"/>
                  <a:pt x="4062" y="460"/>
                  <a:pt x="4016" y="451"/>
                </a:cubicBezTo>
                <a:cubicBezTo>
                  <a:pt x="3970" y="442"/>
                  <a:pt x="3946" y="437"/>
                  <a:pt x="3900" y="428"/>
                </a:cubicBezTo>
                <a:cubicBezTo>
                  <a:pt x="3854" y="419"/>
                  <a:pt x="3784" y="413"/>
                  <a:pt x="3784" y="404"/>
                </a:cubicBezTo>
                <a:cubicBezTo>
                  <a:pt x="3784" y="395"/>
                  <a:pt x="3854" y="386"/>
                  <a:pt x="3900" y="381"/>
                </a:cubicBezTo>
                <a:cubicBezTo>
                  <a:pt x="3946" y="376"/>
                  <a:pt x="3970" y="381"/>
                  <a:pt x="4016" y="381"/>
                </a:cubicBezTo>
                <a:cubicBezTo>
                  <a:pt x="4062" y="381"/>
                  <a:pt x="4086" y="381"/>
                  <a:pt x="4132" y="381"/>
                </a:cubicBezTo>
                <a:cubicBezTo>
                  <a:pt x="4178" y="381"/>
                  <a:pt x="4202" y="381"/>
                  <a:pt x="4248" y="381"/>
                </a:cubicBezTo>
                <a:cubicBezTo>
                  <a:pt x="4294" y="381"/>
                  <a:pt x="4318" y="376"/>
                  <a:pt x="4364" y="381"/>
                </a:cubicBezTo>
                <a:cubicBezTo>
                  <a:pt x="4410" y="386"/>
                  <a:pt x="4434" y="399"/>
                  <a:pt x="4480" y="404"/>
                </a:cubicBezTo>
                <a:cubicBezTo>
                  <a:pt x="4526" y="409"/>
                  <a:pt x="4549" y="404"/>
                  <a:pt x="4596" y="404"/>
                </a:cubicBezTo>
                <a:cubicBezTo>
                  <a:pt x="4643" y="404"/>
                  <a:pt x="4666" y="404"/>
                  <a:pt x="4713" y="404"/>
                </a:cubicBezTo>
                <a:cubicBezTo>
                  <a:pt x="4760" y="404"/>
                  <a:pt x="4783" y="404"/>
                  <a:pt x="4829" y="404"/>
                </a:cubicBezTo>
                <a:cubicBezTo>
                  <a:pt x="4875" y="404"/>
                  <a:pt x="4899" y="404"/>
                  <a:pt x="4945" y="404"/>
                </a:cubicBezTo>
                <a:cubicBezTo>
                  <a:pt x="4991" y="404"/>
                  <a:pt x="5015" y="404"/>
                  <a:pt x="5061" y="404"/>
                </a:cubicBezTo>
                <a:cubicBezTo>
                  <a:pt x="5107" y="404"/>
                  <a:pt x="5131" y="404"/>
                  <a:pt x="5177" y="404"/>
                </a:cubicBezTo>
                <a:cubicBezTo>
                  <a:pt x="5223" y="404"/>
                  <a:pt x="5293" y="385"/>
                  <a:pt x="5293" y="404"/>
                </a:cubicBezTo>
                <a:cubicBezTo>
                  <a:pt x="5293" y="423"/>
                  <a:pt x="5223" y="478"/>
                  <a:pt x="5177" y="497"/>
                </a:cubicBezTo>
                <a:cubicBezTo>
                  <a:pt x="5131" y="516"/>
                  <a:pt x="5107" y="497"/>
                  <a:pt x="5061" y="497"/>
                </a:cubicBezTo>
                <a:cubicBezTo>
                  <a:pt x="5010" y="492"/>
                  <a:pt x="4945" y="497"/>
                  <a:pt x="4945" y="497"/>
                </a:cubicBezTo>
                <a:cubicBezTo>
                  <a:pt x="4945" y="497"/>
                  <a:pt x="5015" y="497"/>
                  <a:pt x="5061" y="497"/>
                </a:cubicBezTo>
                <a:cubicBezTo>
                  <a:pt x="5112" y="502"/>
                  <a:pt x="5144" y="515"/>
                  <a:pt x="5200" y="520"/>
                </a:cubicBezTo>
                <a:cubicBezTo>
                  <a:pt x="5256" y="525"/>
                  <a:pt x="5288" y="520"/>
                  <a:pt x="5339" y="520"/>
                </a:cubicBezTo>
                <a:cubicBezTo>
                  <a:pt x="5390" y="520"/>
                  <a:pt x="5408" y="515"/>
                  <a:pt x="5455" y="520"/>
                </a:cubicBezTo>
                <a:cubicBezTo>
                  <a:pt x="5502" y="525"/>
                  <a:pt x="5525" y="535"/>
                  <a:pt x="5572" y="544"/>
                </a:cubicBezTo>
                <a:cubicBezTo>
                  <a:pt x="5619" y="553"/>
                  <a:pt x="5642" y="558"/>
                  <a:pt x="5688" y="567"/>
                </a:cubicBezTo>
                <a:cubicBezTo>
                  <a:pt x="5734" y="576"/>
                  <a:pt x="5804" y="576"/>
                  <a:pt x="5804" y="590"/>
                </a:cubicBezTo>
                <a:cubicBezTo>
                  <a:pt x="5804" y="604"/>
                  <a:pt x="5734" y="627"/>
                  <a:pt x="5688" y="636"/>
                </a:cubicBezTo>
                <a:cubicBezTo>
                  <a:pt x="5642" y="645"/>
                  <a:pt x="5619" y="636"/>
                  <a:pt x="5572" y="636"/>
                </a:cubicBezTo>
                <a:cubicBezTo>
                  <a:pt x="5525" y="636"/>
                  <a:pt x="5502" y="636"/>
                  <a:pt x="5455" y="636"/>
                </a:cubicBezTo>
                <a:cubicBezTo>
                  <a:pt x="5408" y="636"/>
                  <a:pt x="5390" y="636"/>
                  <a:pt x="5339" y="636"/>
                </a:cubicBezTo>
                <a:cubicBezTo>
                  <a:pt x="5288" y="636"/>
                  <a:pt x="5251" y="636"/>
                  <a:pt x="5200" y="636"/>
                </a:cubicBezTo>
                <a:cubicBezTo>
                  <a:pt x="5149" y="636"/>
                  <a:pt x="5130" y="636"/>
                  <a:pt x="5084" y="636"/>
                </a:cubicBezTo>
                <a:cubicBezTo>
                  <a:pt x="5047" y="636"/>
                  <a:pt x="5024" y="639"/>
                  <a:pt x="4992" y="638"/>
                </a:cubicBezTo>
                <a:lnTo>
                  <a:pt x="4991" y="638"/>
                </a:lnTo>
                <a:lnTo>
                  <a:pt x="4991" y="638"/>
                </a:lnTo>
                <a:cubicBezTo>
                  <a:pt x="4984" y="628"/>
                  <a:pt x="4976" y="619"/>
                  <a:pt x="4968" y="613"/>
                </a:cubicBezTo>
                <a:cubicBezTo>
                  <a:pt x="4936" y="590"/>
                  <a:pt x="4852" y="608"/>
                  <a:pt x="4852" y="613"/>
                </a:cubicBezTo>
                <a:cubicBezTo>
                  <a:pt x="4852" y="618"/>
                  <a:pt x="4922" y="631"/>
                  <a:pt x="4968" y="636"/>
                </a:cubicBezTo>
                <a:cubicBezTo>
                  <a:pt x="4974" y="637"/>
                  <a:pt x="4979" y="637"/>
                  <a:pt x="4984" y="638"/>
                </a:cubicBezTo>
                <a:lnTo>
                  <a:pt x="4991" y="638"/>
                </a:lnTo>
                <a:lnTo>
                  <a:pt x="4996" y="646"/>
                </a:lnTo>
                <a:cubicBezTo>
                  <a:pt x="5013" y="675"/>
                  <a:pt x="5024" y="713"/>
                  <a:pt x="5014" y="729"/>
                </a:cubicBezTo>
                <a:cubicBezTo>
                  <a:pt x="4968" y="724"/>
                  <a:pt x="4944" y="729"/>
                  <a:pt x="4898" y="729"/>
                </a:cubicBezTo>
                <a:cubicBezTo>
                  <a:pt x="4944" y="729"/>
                  <a:pt x="5000" y="752"/>
                  <a:pt x="5014" y="729"/>
                </a:cubicBezTo>
                <a:cubicBezTo>
                  <a:pt x="5060" y="734"/>
                  <a:pt x="5083" y="748"/>
                  <a:pt x="5130" y="753"/>
                </a:cubicBezTo>
                <a:cubicBezTo>
                  <a:pt x="5177" y="758"/>
                  <a:pt x="5200" y="753"/>
                  <a:pt x="5247" y="753"/>
                </a:cubicBezTo>
                <a:cubicBezTo>
                  <a:pt x="5294" y="753"/>
                  <a:pt x="5317" y="748"/>
                  <a:pt x="5363" y="753"/>
                </a:cubicBezTo>
                <a:cubicBezTo>
                  <a:pt x="5409" y="758"/>
                  <a:pt x="5433" y="767"/>
                  <a:pt x="5479" y="776"/>
                </a:cubicBezTo>
                <a:cubicBezTo>
                  <a:pt x="5525" y="785"/>
                  <a:pt x="5595" y="780"/>
                  <a:pt x="5595" y="799"/>
                </a:cubicBezTo>
                <a:cubicBezTo>
                  <a:pt x="5595" y="818"/>
                  <a:pt x="5530" y="855"/>
                  <a:pt x="5479" y="869"/>
                </a:cubicBezTo>
                <a:cubicBezTo>
                  <a:pt x="5428" y="883"/>
                  <a:pt x="5390" y="869"/>
                  <a:pt x="5339" y="869"/>
                </a:cubicBezTo>
                <a:cubicBezTo>
                  <a:pt x="5288" y="869"/>
                  <a:pt x="5269" y="869"/>
                  <a:pt x="5223" y="869"/>
                </a:cubicBezTo>
                <a:cubicBezTo>
                  <a:pt x="5177" y="869"/>
                  <a:pt x="5153" y="869"/>
                  <a:pt x="5107" y="869"/>
                </a:cubicBezTo>
                <a:cubicBezTo>
                  <a:pt x="5061" y="869"/>
                  <a:pt x="5037" y="869"/>
                  <a:pt x="4991" y="869"/>
                </a:cubicBezTo>
                <a:cubicBezTo>
                  <a:pt x="4945" y="869"/>
                  <a:pt x="4921" y="869"/>
                  <a:pt x="4875" y="869"/>
                </a:cubicBezTo>
                <a:cubicBezTo>
                  <a:pt x="4829" y="869"/>
                  <a:pt x="4805" y="869"/>
                  <a:pt x="4759" y="869"/>
                </a:cubicBezTo>
                <a:cubicBezTo>
                  <a:pt x="4713" y="869"/>
                  <a:pt x="4689" y="869"/>
                  <a:pt x="4643" y="869"/>
                </a:cubicBezTo>
                <a:cubicBezTo>
                  <a:pt x="4597" y="869"/>
                  <a:pt x="4573" y="869"/>
                  <a:pt x="4527" y="869"/>
                </a:cubicBezTo>
                <a:cubicBezTo>
                  <a:pt x="4481" y="869"/>
                  <a:pt x="4457" y="874"/>
                  <a:pt x="4411" y="869"/>
                </a:cubicBezTo>
                <a:cubicBezTo>
                  <a:pt x="4365" y="864"/>
                  <a:pt x="4341" y="850"/>
                  <a:pt x="4295" y="845"/>
                </a:cubicBezTo>
                <a:cubicBezTo>
                  <a:pt x="4249" y="840"/>
                  <a:pt x="4226" y="845"/>
                  <a:pt x="4179" y="845"/>
                </a:cubicBezTo>
                <a:cubicBezTo>
                  <a:pt x="4132" y="845"/>
                  <a:pt x="4109" y="845"/>
                  <a:pt x="4062" y="845"/>
                </a:cubicBezTo>
                <a:cubicBezTo>
                  <a:pt x="4015" y="845"/>
                  <a:pt x="3992" y="845"/>
                  <a:pt x="3946" y="845"/>
                </a:cubicBezTo>
                <a:cubicBezTo>
                  <a:pt x="3900" y="845"/>
                  <a:pt x="3876" y="845"/>
                  <a:pt x="3830" y="845"/>
                </a:cubicBezTo>
                <a:cubicBezTo>
                  <a:pt x="3784" y="845"/>
                  <a:pt x="3760" y="845"/>
                  <a:pt x="3714" y="845"/>
                </a:cubicBezTo>
                <a:cubicBezTo>
                  <a:pt x="3668" y="845"/>
                  <a:pt x="3598" y="850"/>
                  <a:pt x="3598" y="845"/>
                </a:cubicBezTo>
                <a:cubicBezTo>
                  <a:pt x="3598" y="840"/>
                  <a:pt x="3714" y="831"/>
                  <a:pt x="3714" y="822"/>
                </a:cubicBezTo>
                <a:cubicBezTo>
                  <a:pt x="3714" y="813"/>
                  <a:pt x="3644" y="808"/>
                  <a:pt x="3598" y="799"/>
                </a:cubicBezTo>
                <a:cubicBezTo>
                  <a:pt x="3552" y="790"/>
                  <a:pt x="3519" y="757"/>
                  <a:pt x="3482" y="776"/>
                </a:cubicBezTo>
                <a:cubicBezTo>
                  <a:pt x="3445" y="795"/>
                  <a:pt x="3417" y="846"/>
                  <a:pt x="3412" y="892"/>
                </a:cubicBezTo>
                <a:cubicBezTo>
                  <a:pt x="3407" y="938"/>
                  <a:pt x="3450" y="962"/>
                  <a:pt x="3459" y="1008"/>
                </a:cubicBezTo>
                <a:cubicBezTo>
                  <a:pt x="3468" y="1054"/>
                  <a:pt x="3459" y="1078"/>
                  <a:pt x="3459" y="1124"/>
                </a:cubicBezTo>
                <a:cubicBezTo>
                  <a:pt x="3459" y="1170"/>
                  <a:pt x="3468" y="1194"/>
                  <a:pt x="3459" y="1240"/>
                </a:cubicBezTo>
                <a:cubicBezTo>
                  <a:pt x="3450" y="1286"/>
                  <a:pt x="3431" y="1310"/>
                  <a:pt x="3412" y="1356"/>
                </a:cubicBezTo>
                <a:cubicBezTo>
                  <a:pt x="3393" y="1402"/>
                  <a:pt x="3398" y="1435"/>
                  <a:pt x="3366" y="1472"/>
                </a:cubicBezTo>
                <a:cubicBezTo>
                  <a:pt x="3334" y="1509"/>
                  <a:pt x="3296" y="1505"/>
                  <a:pt x="3250" y="1542"/>
                </a:cubicBezTo>
                <a:cubicBezTo>
                  <a:pt x="3204" y="1579"/>
                  <a:pt x="3180" y="1621"/>
                  <a:pt x="3134" y="1658"/>
                </a:cubicBezTo>
                <a:cubicBezTo>
                  <a:pt x="3088" y="1695"/>
                  <a:pt x="3064" y="1700"/>
                  <a:pt x="3018" y="1728"/>
                </a:cubicBezTo>
                <a:cubicBezTo>
                  <a:pt x="2972" y="1756"/>
                  <a:pt x="2948" y="1778"/>
                  <a:pt x="2902" y="1797"/>
                </a:cubicBezTo>
                <a:cubicBezTo>
                  <a:pt x="2856" y="1816"/>
                  <a:pt x="2832" y="1812"/>
                  <a:pt x="2786" y="1821"/>
                </a:cubicBezTo>
                <a:cubicBezTo>
                  <a:pt x="2740" y="1830"/>
                  <a:pt x="2717" y="1835"/>
                  <a:pt x="2670" y="1844"/>
                </a:cubicBezTo>
                <a:cubicBezTo>
                  <a:pt x="2623" y="1853"/>
                  <a:pt x="2600" y="1862"/>
                  <a:pt x="2553" y="1867"/>
                </a:cubicBezTo>
                <a:cubicBezTo>
                  <a:pt x="2506" y="1872"/>
                  <a:pt x="2483" y="1867"/>
                  <a:pt x="2437" y="1867"/>
                </a:cubicBezTo>
                <a:cubicBezTo>
                  <a:pt x="2391" y="1867"/>
                  <a:pt x="2367" y="1867"/>
                  <a:pt x="2321" y="1867"/>
                </a:cubicBezTo>
                <a:cubicBezTo>
                  <a:pt x="2275" y="1867"/>
                  <a:pt x="2251" y="1867"/>
                  <a:pt x="2205" y="1867"/>
                </a:cubicBezTo>
                <a:cubicBezTo>
                  <a:pt x="2159" y="1867"/>
                  <a:pt x="2135" y="1872"/>
                  <a:pt x="2089" y="1867"/>
                </a:cubicBezTo>
                <a:cubicBezTo>
                  <a:pt x="2043" y="1862"/>
                  <a:pt x="2019" y="1853"/>
                  <a:pt x="1973" y="1844"/>
                </a:cubicBezTo>
                <a:cubicBezTo>
                  <a:pt x="1927" y="1835"/>
                  <a:pt x="1903" y="1844"/>
                  <a:pt x="1857" y="1821"/>
                </a:cubicBezTo>
                <a:cubicBezTo>
                  <a:pt x="1811" y="1798"/>
                  <a:pt x="1787" y="1751"/>
                  <a:pt x="1741" y="1728"/>
                </a:cubicBezTo>
                <a:cubicBezTo>
                  <a:pt x="1695" y="1705"/>
                  <a:pt x="1671" y="1709"/>
                  <a:pt x="1625" y="1704"/>
                </a:cubicBezTo>
                <a:cubicBezTo>
                  <a:pt x="1579" y="1699"/>
                  <a:pt x="1555" y="1704"/>
                  <a:pt x="1509" y="1704"/>
                </a:cubicBezTo>
                <a:cubicBezTo>
                  <a:pt x="1463" y="1704"/>
                  <a:pt x="1439" y="1704"/>
                  <a:pt x="1393" y="1704"/>
                </a:cubicBezTo>
                <a:cubicBezTo>
                  <a:pt x="1347" y="1704"/>
                  <a:pt x="1324" y="1709"/>
                  <a:pt x="1277" y="1704"/>
                </a:cubicBezTo>
                <a:cubicBezTo>
                  <a:pt x="1230" y="1699"/>
                  <a:pt x="1207" y="1690"/>
                  <a:pt x="1160" y="1681"/>
                </a:cubicBezTo>
                <a:cubicBezTo>
                  <a:pt x="1113" y="1672"/>
                  <a:pt x="1090" y="1663"/>
                  <a:pt x="1044" y="1658"/>
                </a:cubicBezTo>
                <a:cubicBezTo>
                  <a:pt x="998" y="1653"/>
                  <a:pt x="974" y="1658"/>
                  <a:pt x="928" y="1658"/>
                </a:cubicBezTo>
                <a:cubicBezTo>
                  <a:pt x="882" y="1658"/>
                  <a:pt x="858" y="1663"/>
                  <a:pt x="812" y="1658"/>
                </a:cubicBezTo>
                <a:cubicBezTo>
                  <a:pt x="766" y="1653"/>
                  <a:pt x="742" y="1640"/>
                  <a:pt x="696" y="1635"/>
                </a:cubicBezTo>
                <a:cubicBezTo>
                  <a:pt x="650" y="1630"/>
                  <a:pt x="626" y="1635"/>
                  <a:pt x="580" y="1635"/>
                </a:cubicBezTo>
                <a:cubicBezTo>
                  <a:pt x="534" y="1635"/>
                  <a:pt x="510" y="1635"/>
                  <a:pt x="464" y="1635"/>
                </a:cubicBezTo>
                <a:cubicBezTo>
                  <a:pt x="418" y="1635"/>
                  <a:pt x="394" y="1635"/>
                  <a:pt x="348" y="1635"/>
                </a:cubicBezTo>
                <a:cubicBezTo>
                  <a:pt x="302" y="1635"/>
                  <a:pt x="278" y="1640"/>
                  <a:pt x="232" y="1635"/>
                </a:cubicBezTo>
                <a:cubicBezTo>
                  <a:pt x="186" y="1630"/>
                  <a:pt x="116" y="1626"/>
                  <a:pt x="116" y="1612"/>
                </a:cubicBezTo>
                <a:cubicBezTo>
                  <a:pt x="116" y="1598"/>
                  <a:pt x="232" y="1579"/>
                  <a:pt x="232" y="1565"/>
                </a:cubicBezTo>
                <a:cubicBezTo>
                  <a:pt x="232" y="1551"/>
                  <a:pt x="162" y="1551"/>
                  <a:pt x="116" y="1542"/>
                </a:cubicBezTo>
                <a:cubicBezTo>
                  <a:pt x="70" y="1533"/>
                  <a:pt x="0" y="1528"/>
                  <a:pt x="0" y="1519"/>
                </a:cubicBezTo>
                <a:cubicBezTo>
                  <a:pt x="0" y="1510"/>
                  <a:pt x="70" y="1500"/>
                  <a:pt x="116" y="1495"/>
                </a:cubicBezTo>
                <a:cubicBezTo>
                  <a:pt x="162" y="1490"/>
                  <a:pt x="186" y="1495"/>
                  <a:pt x="232" y="1495"/>
                </a:cubicBezTo>
                <a:cubicBezTo>
                  <a:pt x="278" y="1495"/>
                  <a:pt x="302" y="1495"/>
                  <a:pt x="348" y="1495"/>
                </a:cubicBezTo>
                <a:cubicBezTo>
                  <a:pt x="394" y="1495"/>
                  <a:pt x="418" y="1495"/>
                  <a:pt x="464" y="1495"/>
                </a:cubicBezTo>
                <a:cubicBezTo>
                  <a:pt x="510" y="1495"/>
                  <a:pt x="561" y="1518"/>
                  <a:pt x="580" y="1495"/>
                </a:cubicBezTo>
                <a:cubicBezTo>
                  <a:pt x="599" y="1472"/>
                  <a:pt x="538" y="1416"/>
                  <a:pt x="557" y="1379"/>
                </a:cubicBezTo>
                <a:cubicBezTo>
                  <a:pt x="576" y="1342"/>
                  <a:pt x="673" y="1328"/>
                  <a:pt x="673" y="1310"/>
                </a:cubicBezTo>
                <a:cubicBezTo>
                  <a:pt x="673" y="1292"/>
                  <a:pt x="608" y="1296"/>
                  <a:pt x="557" y="1287"/>
                </a:cubicBezTo>
                <a:cubicBezTo>
                  <a:pt x="506" y="1278"/>
                  <a:pt x="469" y="1272"/>
                  <a:pt x="418" y="1263"/>
                </a:cubicBezTo>
                <a:cubicBezTo>
                  <a:pt x="367" y="1254"/>
                  <a:pt x="348" y="1254"/>
                  <a:pt x="301" y="1240"/>
                </a:cubicBezTo>
                <a:cubicBezTo>
                  <a:pt x="254" y="1226"/>
                  <a:pt x="185" y="1208"/>
                  <a:pt x="185" y="1194"/>
                </a:cubicBezTo>
                <a:cubicBezTo>
                  <a:pt x="185" y="1180"/>
                  <a:pt x="254" y="1175"/>
                  <a:pt x="301" y="1170"/>
                </a:cubicBezTo>
                <a:cubicBezTo>
                  <a:pt x="348" y="1165"/>
                  <a:pt x="371" y="1170"/>
                  <a:pt x="418" y="1170"/>
                </a:cubicBezTo>
                <a:cubicBezTo>
                  <a:pt x="465" y="1170"/>
                  <a:pt x="488" y="1170"/>
                  <a:pt x="534" y="1170"/>
                </a:cubicBezTo>
                <a:cubicBezTo>
                  <a:pt x="580" y="1170"/>
                  <a:pt x="604" y="1170"/>
                  <a:pt x="650" y="1170"/>
                </a:cubicBezTo>
                <a:cubicBezTo>
                  <a:pt x="696" y="1170"/>
                  <a:pt x="720" y="1170"/>
                  <a:pt x="766" y="1170"/>
                </a:cubicBezTo>
                <a:cubicBezTo>
                  <a:pt x="812" y="1170"/>
                  <a:pt x="836" y="1170"/>
                  <a:pt x="882" y="1170"/>
                </a:cubicBezTo>
                <a:cubicBezTo>
                  <a:pt x="928" y="1170"/>
                  <a:pt x="947" y="1170"/>
                  <a:pt x="998" y="1170"/>
                </a:cubicBezTo>
                <a:cubicBezTo>
                  <a:pt x="1049" y="1170"/>
                  <a:pt x="1086" y="1170"/>
                  <a:pt x="1137" y="1170"/>
                </a:cubicBezTo>
                <a:cubicBezTo>
                  <a:pt x="1188" y="1170"/>
                  <a:pt x="1207" y="1170"/>
                  <a:pt x="1253" y="1170"/>
                </a:cubicBezTo>
                <a:cubicBezTo>
                  <a:pt x="1299" y="1170"/>
                  <a:pt x="1323" y="1170"/>
                  <a:pt x="1369" y="1170"/>
                </a:cubicBezTo>
                <a:cubicBezTo>
                  <a:pt x="1415" y="1170"/>
                  <a:pt x="1443" y="1193"/>
                  <a:pt x="1485" y="1170"/>
                </a:cubicBezTo>
                <a:cubicBezTo>
                  <a:pt x="1527" y="1147"/>
                  <a:pt x="1559" y="1100"/>
                  <a:pt x="1578" y="1054"/>
                </a:cubicBezTo>
                <a:cubicBezTo>
                  <a:pt x="1597" y="1008"/>
                  <a:pt x="1578" y="984"/>
                  <a:pt x="1578" y="938"/>
                </a:cubicBezTo>
                <a:cubicBezTo>
                  <a:pt x="1578" y="892"/>
                  <a:pt x="1583" y="868"/>
                  <a:pt x="1578" y="822"/>
                </a:cubicBezTo>
                <a:cubicBezTo>
                  <a:pt x="1573" y="776"/>
                  <a:pt x="1564" y="752"/>
                  <a:pt x="1555" y="706"/>
                </a:cubicBezTo>
                <a:cubicBezTo>
                  <a:pt x="1546" y="660"/>
                  <a:pt x="1537" y="636"/>
                  <a:pt x="1532" y="590"/>
                </a:cubicBezTo>
                <a:cubicBezTo>
                  <a:pt x="1527" y="544"/>
                  <a:pt x="1518" y="520"/>
                  <a:pt x="1532" y="474"/>
                </a:cubicBezTo>
                <a:cubicBezTo>
                  <a:pt x="1546" y="428"/>
                  <a:pt x="1565" y="395"/>
                  <a:pt x="1602" y="358"/>
                </a:cubicBezTo>
                <a:cubicBezTo>
                  <a:pt x="1639" y="321"/>
                  <a:pt x="1690" y="302"/>
                  <a:pt x="1718" y="288"/>
                </a:cubicBezTo>
                <a:cubicBezTo>
                  <a:pt x="1746" y="274"/>
                  <a:pt x="1713" y="307"/>
                  <a:pt x="1741" y="288"/>
                </a:cubicBezTo>
                <a:cubicBezTo>
                  <a:pt x="1769" y="269"/>
                  <a:pt x="1811" y="232"/>
                  <a:pt x="1857" y="195"/>
                </a:cubicBezTo>
                <a:cubicBezTo>
                  <a:pt x="1903" y="158"/>
                  <a:pt x="1927" y="134"/>
                  <a:pt x="1973" y="102"/>
                </a:cubicBezTo>
                <a:cubicBezTo>
                  <a:pt x="2019" y="70"/>
                  <a:pt x="2043" y="47"/>
                  <a:pt x="2089" y="33"/>
                </a:cubicBezTo>
                <a:cubicBezTo>
                  <a:pt x="2135" y="19"/>
                  <a:pt x="2159" y="38"/>
                  <a:pt x="2205" y="33"/>
                </a:cubicBezTo>
                <a:cubicBezTo>
                  <a:pt x="2251" y="28"/>
                  <a:pt x="2275" y="15"/>
                  <a:pt x="2321" y="10"/>
                </a:cubicBezTo>
                <a:cubicBezTo>
                  <a:pt x="2367" y="5"/>
                  <a:pt x="2391" y="10"/>
                  <a:pt x="2437" y="10"/>
                </a:cubicBezTo>
                <a:cubicBezTo>
                  <a:pt x="2483" y="10"/>
                  <a:pt x="2506" y="10"/>
                  <a:pt x="2553" y="10"/>
                </a:cubicBezTo>
                <a:cubicBezTo>
                  <a:pt x="2600" y="10"/>
                  <a:pt x="2623" y="10"/>
                  <a:pt x="2670" y="10"/>
                </a:cubicBezTo>
                <a:cubicBezTo>
                  <a:pt x="2717" y="10"/>
                  <a:pt x="2740" y="10"/>
                  <a:pt x="2786" y="10"/>
                </a:cubicBezTo>
                <a:cubicBezTo>
                  <a:pt x="2818" y="10"/>
                  <a:pt x="2843" y="-1"/>
                  <a:pt x="2868" y="0"/>
                </a:cubicBezTo>
                <a:close/>
              </a:path>
            </a:pathLst>
          </a:custGeom>
        </p:spPr>
      </p:pic>
      <p:pic>
        <p:nvPicPr>
          <p:cNvPr id="52" name="图片 51" descr="true (97)"/>
          <p:cNvPicPr>
            <a:picLocks noChangeAspect="1"/>
          </p:cNvPicPr>
          <p:nvPr/>
        </p:nvPicPr>
        <p:blipFill>
          <a:blip r:embed="rId6">
            <a:clrChange>
              <a:clrFrom>
                <a:srgbClr val="F6F6F6">
                  <a:alpha val="100000"/>
                </a:srgbClr>
              </a:clrFrom>
              <a:clrTo>
                <a:srgbClr val="F6F6F6">
                  <a:alpha val="100000"/>
                  <a:alpha val="0"/>
                </a:srgbClr>
              </a:clrTo>
            </a:clrChange>
          </a:blip>
          <a:stretch>
            <a:fillRect/>
          </a:stretch>
        </p:blipFill>
        <p:spPr>
          <a:xfrm>
            <a:off x="9509760" y="2414905"/>
            <a:ext cx="1853565" cy="1547495"/>
          </a:xfrm>
          <a:prstGeom prst="rect">
            <a:avLst/>
          </a:prstGeom>
        </p:spPr>
      </p:pic>
      <p:grpSp>
        <p:nvGrpSpPr>
          <p:cNvPr id="28" name="组合 27"/>
          <p:cNvGrpSpPr/>
          <p:nvPr/>
        </p:nvGrpSpPr>
        <p:grpSpPr>
          <a:xfrm>
            <a:off x="41910" y="3815080"/>
            <a:ext cx="5551805" cy="2989580"/>
            <a:chOff x="66" y="6008"/>
            <a:chExt cx="8743" cy="4708"/>
          </a:xfrm>
        </p:grpSpPr>
        <p:pic>
          <p:nvPicPr>
            <p:cNvPr id="35" name="图片 34" descr="true (101)"/>
            <p:cNvPicPr>
              <a:picLocks noChangeAspect="1"/>
            </p:cNvPicPr>
            <p:nvPr/>
          </p:nvPicPr>
          <p:blipFill>
            <a:blip r:embed="rId7">
              <a:clrChange>
                <a:clrFrom>
                  <a:srgbClr val="F6F6F6">
                    <a:alpha val="100000"/>
                  </a:srgbClr>
                </a:clrFrom>
                <a:clrTo>
                  <a:srgbClr val="F6F6F6">
                    <a:alpha val="100000"/>
                    <a:alpha val="0"/>
                  </a:srgbClr>
                </a:clrTo>
              </a:clrChange>
              <a:lum contrast="-6000"/>
            </a:blip>
            <a:srcRect l="22688"/>
            <a:stretch>
              <a:fillRect/>
            </a:stretch>
          </p:blipFill>
          <p:spPr>
            <a:xfrm flipH="1">
              <a:off x="66" y="6008"/>
              <a:ext cx="8743" cy="4708"/>
            </a:xfrm>
            <a:prstGeom prst="rect">
              <a:avLst/>
            </a:prstGeom>
          </p:spPr>
        </p:pic>
        <p:pic>
          <p:nvPicPr>
            <p:cNvPr id="36" name="图片 35" descr="true (97)"/>
            <p:cNvPicPr>
              <a:picLocks noChangeAspect="1"/>
            </p:cNvPicPr>
            <p:nvPr/>
          </p:nvPicPr>
          <p:blipFill>
            <a:blip r:embed="rId6">
              <a:clrChange>
                <a:clrFrom>
                  <a:srgbClr val="F6F6F6">
                    <a:alpha val="100000"/>
                  </a:srgbClr>
                </a:clrFrom>
                <a:clrTo>
                  <a:srgbClr val="F6F6F6">
                    <a:alpha val="100000"/>
                    <a:alpha val="0"/>
                  </a:srgbClr>
                </a:clrTo>
              </a:clrChange>
            </a:blip>
            <a:stretch>
              <a:fillRect/>
            </a:stretch>
          </p:blipFill>
          <p:spPr>
            <a:xfrm>
              <a:off x="3518" y="7744"/>
              <a:ext cx="2200" cy="1837"/>
            </a:xfrm>
            <a:prstGeom prst="rect">
              <a:avLst/>
            </a:prstGeom>
          </p:spPr>
        </p:pic>
      </p:grpSp>
      <p:sp>
        <p:nvSpPr>
          <p:cNvPr id="10" name="文本框 9"/>
          <p:cNvSpPr txBox="1"/>
          <p:nvPr/>
        </p:nvSpPr>
        <p:spPr>
          <a:xfrm>
            <a:off x="6448425" y="2868295"/>
            <a:ext cx="444500" cy="1599565"/>
          </a:xfrm>
          <a:prstGeom prst="rect">
            <a:avLst/>
          </a:prstGeom>
          <a:noFill/>
        </p:spPr>
        <p:txBody>
          <a:bodyPr wrap="square" rtlCol="0">
            <a:spAutoFit/>
          </a:bodyPr>
          <a:lstStyle/>
          <a:p>
            <a:r>
              <a:rPr lang="zh-CN" altLang="en-US" sz="1400">
                <a:solidFill>
                  <a:srgbClr val="2C4C5D"/>
                </a:solidFill>
              </a:rPr>
              <a:t>中華五千年文化</a:t>
            </a:r>
            <a:endParaRPr lang="zh-CN" altLang="en-US" sz="1400">
              <a:solidFill>
                <a:srgbClr val="2C4C5D"/>
              </a:solidFill>
            </a:endParaRPr>
          </a:p>
        </p:txBody>
      </p:sp>
      <p:sp>
        <p:nvSpPr>
          <p:cNvPr id="11" name="文本框 10"/>
          <p:cNvSpPr txBox="1"/>
          <p:nvPr/>
        </p:nvSpPr>
        <p:spPr>
          <a:xfrm>
            <a:off x="6922135" y="3350260"/>
            <a:ext cx="372745" cy="953135"/>
          </a:xfrm>
          <a:prstGeom prst="rect">
            <a:avLst/>
          </a:prstGeom>
          <a:noFill/>
        </p:spPr>
        <p:txBody>
          <a:bodyPr wrap="square" rtlCol="0">
            <a:spAutoFit/>
          </a:bodyPr>
          <a:lstStyle/>
          <a:p>
            <a:r>
              <a:rPr lang="zh-CN" altLang="en-US" sz="1400">
                <a:solidFill>
                  <a:srgbClr val="2C4C5D"/>
                </a:solidFill>
              </a:rPr>
              <a:t>淵遠流長</a:t>
            </a:r>
            <a:endParaRPr lang="zh-CN" altLang="en-US" sz="1400">
              <a:solidFill>
                <a:srgbClr val="2C4C5D"/>
              </a:solidFill>
            </a:endParaRPr>
          </a:p>
        </p:txBody>
      </p:sp>
      <p:pic>
        <p:nvPicPr>
          <p:cNvPr id="40" name="图片 39" descr="true (78)"/>
          <p:cNvPicPr>
            <a:picLocks noChangeAspect="1"/>
          </p:cNvPicPr>
          <p:nvPr/>
        </p:nvPicPr>
        <p:blipFill>
          <a:blip r:embed="rId8">
            <a:clrChange>
              <a:clrFrom>
                <a:srgbClr val="F6F6F6">
                  <a:alpha val="100000"/>
                </a:srgbClr>
              </a:clrFrom>
              <a:clrTo>
                <a:srgbClr val="F6F6F6">
                  <a:alpha val="100000"/>
                  <a:alpha val="0"/>
                </a:srgbClr>
              </a:clrTo>
            </a:clrChange>
            <a:grayscl/>
          </a:blip>
          <a:srcRect b="27207"/>
          <a:stretch>
            <a:fillRect/>
          </a:stretch>
        </p:blipFill>
        <p:spPr>
          <a:xfrm>
            <a:off x="1257300" y="997585"/>
            <a:ext cx="2373630" cy="963295"/>
          </a:xfrm>
          <a:prstGeom prst="rect">
            <a:avLst/>
          </a:prstGeom>
        </p:spPr>
      </p:pic>
      <p:pic>
        <p:nvPicPr>
          <p:cNvPr id="41" name="图片 40" descr="true (78)"/>
          <p:cNvPicPr>
            <a:picLocks noChangeAspect="1"/>
          </p:cNvPicPr>
          <p:nvPr/>
        </p:nvPicPr>
        <p:blipFill>
          <a:blip r:embed="rId8">
            <a:clrChange>
              <a:clrFrom>
                <a:srgbClr val="F6F6F6">
                  <a:alpha val="100000"/>
                </a:srgbClr>
              </a:clrFrom>
              <a:clrTo>
                <a:srgbClr val="F6F6F6">
                  <a:alpha val="100000"/>
                  <a:alpha val="0"/>
                </a:srgbClr>
              </a:clrTo>
            </a:clrChange>
            <a:grayscl/>
          </a:blip>
          <a:srcRect b="76297"/>
          <a:stretch>
            <a:fillRect/>
          </a:stretch>
        </p:blipFill>
        <p:spPr>
          <a:xfrm>
            <a:off x="6309995" y="4467860"/>
            <a:ext cx="2049780" cy="271145"/>
          </a:xfrm>
          <a:prstGeom prst="rect">
            <a:avLst/>
          </a:prstGeom>
        </p:spPr>
      </p:pic>
    </p:spTree>
    <p:custDataLst>
      <p:tags r:id="rId9"/>
    </p:custDataLst>
  </p:cSld>
  <p:clrMapOvr>
    <a:masterClrMapping/>
  </p:clrMapOvr>
  <p:transition advTm="2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24" descr="true (81)"/>
          <p:cNvPicPr>
            <a:picLocks noChangeAspect="1"/>
          </p:cNvPicPr>
          <p:nvPr/>
        </p:nvPicPr>
        <p:blipFill>
          <a:blip r:embed="rId1">
            <a:lum bright="6000" contrast="-12000"/>
          </a:blip>
          <a:srcRect l="2679" t="3244" r="21103" b="72213"/>
          <a:stretch>
            <a:fillRect/>
          </a:stretch>
        </p:blipFill>
        <p:spPr>
          <a:xfrm>
            <a:off x="981710" y="1821815"/>
            <a:ext cx="2337435" cy="752475"/>
          </a:xfrm>
          <a:custGeom>
            <a:avLst/>
            <a:gdLst/>
            <a:ahLst/>
            <a:cxnLst>
              <a:cxn ang="3">
                <a:pos x="hc" y="t"/>
              </a:cxn>
              <a:cxn ang="cd2">
                <a:pos x="l" y="vc"/>
              </a:cxn>
              <a:cxn ang="cd4">
                <a:pos x="hc" y="b"/>
              </a:cxn>
              <a:cxn ang="0">
                <a:pos x="r" y="vc"/>
              </a:cxn>
            </a:cxnLst>
            <a:rect l="l" t="t" r="r" b="b"/>
            <a:pathLst>
              <a:path w="5804" h="1869">
                <a:moveTo>
                  <a:pt x="2868" y="0"/>
                </a:moveTo>
                <a:cubicBezTo>
                  <a:pt x="2879" y="0"/>
                  <a:pt x="2890" y="3"/>
                  <a:pt x="2902" y="10"/>
                </a:cubicBezTo>
                <a:cubicBezTo>
                  <a:pt x="2939" y="33"/>
                  <a:pt x="2934" y="84"/>
                  <a:pt x="2971" y="126"/>
                </a:cubicBezTo>
                <a:cubicBezTo>
                  <a:pt x="3008" y="168"/>
                  <a:pt x="3045" y="177"/>
                  <a:pt x="3087" y="219"/>
                </a:cubicBezTo>
                <a:cubicBezTo>
                  <a:pt x="3129" y="261"/>
                  <a:pt x="3138" y="298"/>
                  <a:pt x="3180" y="335"/>
                </a:cubicBezTo>
                <a:cubicBezTo>
                  <a:pt x="3222" y="372"/>
                  <a:pt x="3259" y="367"/>
                  <a:pt x="3296" y="404"/>
                </a:cubicBezTo>
                <a:cubicBezTo>
                  <a:pt x="3333" y="441"/>
                  <a:pt x="3338" y="474"/>
                  <a:pt x="3366" y="520"/>
                </a:cubicBezTo>
                <a:cubicBezTo>
                  <a:pt x="3394" y="566"/>
                  <a:pt x="3399" y="608"/>
                  <a:pt x="3436" y="636"/>
                </a:cubicBezTo>
                <a:cubicBezTo>
                  <a:pt x="3473" y="664"/>
                  <a:pt x="3506" y="655"/>
                  <a:pt x="3552" y="660"/>
                </a:cubicBezTo>
                <a:cubicBezTo>
                  <a:pt x="3598" y="665"/>
                  <a:pt x="3622" y="660"/>
                  <a:pt x="3668" y="660"/>
                </a:cubicBezTo>
                <a:cubicBezTo>
                  <a:pt x="3714" y="660"/>
                  <a:pt x="3738" y="660"/>
                  <a:pt x="3784" y="660"/>
                </a:cubicBezTo>
                <a:cubicBezTo>
                  <a:pt x="3830" y="660"/>
                  <a:pt x="3854" y="660"/>
                  <a:pt x="3900" y="660"/>
                </a:cubicBezTo>
                <a:cubicBezTo>
                  <a:pt x="3946" y="660"/>
                  <a:pt x="3970" y="660"/>
                  <a:pt x="4016" y="660"/>
                </a:cubicBezTo>
                <a:cubicBezTo>
                  <a:pt x="4062" y="660"/>
                  <a:pt x="4086" y="660"/>
                  <a:pt x="4132" y="660"/>
                </a:cubicBezTo>
                <a:cubicBezTo>
                  <a:pt x="4178" y="660"/>
                  <a:pt x="4248" y="669"/>
                  <a:pt x="4248" y="660"/>
                </a:cubicBezTo>
                <a:cubicBezTo>
                  <a:pt x="4248" y="651"/>
                  <a:pt x="4132" y="632"/>
                  <a:pt x="4132" y="613"/>
                </a:cubicBezTo>
                <a:cubicBezTo>
                  <a:pt x="4132" y="594"/>
                  <a:pt x="4248" y="595"/>
                  <a:pt x="4248" y="567"/>
                </a:cubicBezTo>
                <a:cubicBezTo>
                  <a:pt x="4248" y="539"/>
                  <a:pt x="4178" y="497"/>
                  <a:pt x="4132" y="474"/>
                </a:cubicBezTo>
                <a:cubicBezTo>
                  <a:pt x="4086" y="451"/>
                  <a:pt x="4062" y="460"/>
                  <a:pt x="4016" y="451"/>
                </a:cubicBezTo>
                <a:cubicBezTo>
                  <a:pt x="3970" y="442"/>
                  <a:pt x="3946" y="437"/>
                  <a:pt x="3900" y="428"/>
                </a:cubicBezTo>
                <a:cubicBezTo>
                  <a:pt x="3854" y="419"/>
                  <a:pt x="3784" y="413"/>
                  <a:pt x="3784" y="404"/>
                </a:cubicBezTo>
                <a:cubicBezTo>
                  <a:pt x="3784" y="395"/>
                  <a:pt x="3854" y="386"/>
                  <a:pt x="3900" y="381"/>
                </a:cubicBezTo>
                <a:cubicBezTo>
                  <a:pt x="3946" y="376"/>
                  <a:pt x="3970" y="381"/>
                  <a:pt x="4016" y="381"/>
                </a:cubicBezTo>
                <a:cubicBezTo>
                  <a:pt x="4062" y="381"/>
                  <a:pt x="4086" y="381"/>
                  <a:pt x="4132" y="381"/>
                </a:cubicBezTo>
                <a:cubicBezTo>
                  <a:pt x="4178" y="381"/>
                  <a:pt x="4202" y="381"/>
                  <a:pt x="4248" y="381"/>
                </a:cubicBezTo>
                <a:cubicBezTo>
                  <a:pt x="4294" y="381"/>
                  <a:pt x="4318" y="376"/>
                  <a:pt x="4364" y="381"/>
                </a:cubicBezTo>
                <a:cubicBezTo>
                  <a:pt x="4410" y="386"/>
                  <a:pt x="4434" y="399"/>
                  <a:pt x="4480" y="404"/>
                </a:cubicBezTo>
                <a:cubicBezTo>
                  <a:pt x="4526" y="409"/>
                  <a:pt x="4549" y="404"/>
                  <a:pt x="4596" y="404"/>
                </a:cubicBezTo>
                <a:cubicBezTo>
                  <a:pt x="4643" y="404"/>
                  <a:pt x="4666" y="404"/>
                  <a:pt x="4713" y="404"/>
                </a:cubicBezTo>
                <a:cubicBezTo>
                  <a:pt x="4760" y="404"/>
                  <a:pt x="4783" y="404"/>
                  <a:pt x="4829" y="404"/>
                </a:cubicBezTo>
                <a:cubicBezTo>
                  <a:pt x="4875" y="404"/>
                  <a:pt x="4899" y="404"/>
                  <a:pt x="4945" y="404"/>
                </a:cubicBezTo>
                <a:cubicBezTo>
                  <a:pt x="4991" y="404"/>
                  <a:pt x="5015" y="404"/>
                  <a:pt x="5061" y="404"/>
                </a:cubicBezTo>
                <a:cubicBezTo>
                  <a:pt x="5107" y="404"/>
                  <a:pt x="5131" y="404"/>
                  <a:pt x="5177" y="404"/>
                </a:cubicBezTo>
                <a:cubicBezTo>
                  <a:pt x="5223" y="404"/>
                  <a:pt x="5293" y="385"/>
                  <a:pt x="5293" y="404"/>
                </a:cubicBezTo>
                <a:cubicBezTo>
                  <a:pt x="5293" y="423"/>
                  <a:pt x="5223" y="478"/>
                  <a:pt x="5177" y="497"/>
                </a:cubicBezTo>
                <a:cubicBezTo>
                  <a:pt x="5131" y="516"/>
                  <a:pt x="5107" y="497"/>
                  <a:pt x="5061" y="497"/>
                </a:cubicBezTo>
                <a:cubicBezTo>
                  <a:pt x="5010" y="492"/>
                  <a:pt x="4945" y="497"/>
                  <a:pt x="4945" y="497"/>
                </a:cubicBezTo>
                <a:cubicBezTo>
                  <a:pt x="4945" y="497"/>
                  <a:pt x="5015" y="497"/>
                  <a:pt x="5061" y="497"/>
                </a:cubicBezTo>
                <a:cubicBezTo>
                  <a:pt x="5112" y="502"/>
                  <a:pt x="5144" y="515"/>
                  <a:pt x="5200" y="520"/>
                </a:cubicBezTo>
                <a:cubicBezTo>
                  <a:pt x="5256" y="525"/>
                  <a:pt x="5288" y="520"/>
                  <a:pt x="5339" y="520"/>
                </a:cubicBezTo>
                <a:cubicBezTo>
                  <a:pt x="5390" y="520"/>
                  <a:pt x="5408" y="515"/>
                  <a:pt x="5455" y="520"/>
                </a:cubicBezTo>
                <a:cubicBezTo>
                  <a:pt x="5502" y="525"/>
                  <a:pt x="5525" y="535"/>
                  <a:pt x="5572" y="544"/>
                </a:cubicBezTo>
                <a:cubicBezTo>
                  <a:pt x="5619" y="553"/>
                  <a:pt x="5642" y="558"/>
                  <a:pt x="5688" y="567"/>
                </a:cubicBezTo>
                <a:cubicBezTo>
                  <a:pt x="5734" y="576"/>
                  <a:pt x="5804" y="576"/>
                  <a:pt x="5804" y="590"/>
                </a:cubicBezTo>
                <a:cubicBezTo>
                  <a:pt x="5804" y="604"/>
                  <a:pt x="5734" y="627"/>
                  <a:pt x="5688" y="636"/>
                </a:cubicBezTo>
                <a:cubicBezTo>
                  <a:pt x="5642" y="645"/>
                  <a:pt x="5619" y="636"/>
                  <a:pt x="5572" y="636"/>
                </a:cubicBezTo>
                <a:cubicBezTo>
                  <a:pt x="5525" y="636"/>
                  <a:pt x="5502" y="636"/>
                  <a:pt x="5455" y="636"/>
                </a:cubicBezTo>
                <a:cubicBezTo>
                  <a:pt x="5408" y="636"/>
                  <a:pt x="5390" y="636"/>
                  <a:pt x="5339" y="636"/>
                </a:cubicBezTo>
                <a:cubicBezTo>
                  <a:pt x="5288" y="636"/>
                  <a:pt x="5251" y="636"/>
                  <a:pt x="5200" y="636"/>
                </a:cubicBezTo>
                <a:cubicBezTo>
                  <a:pt x="5149" y="636"/>
                  <a:pt x="5130" y="636"/>
                  <a:pt x="5084" y="636"/>
                </a:cubicBezTo>
                <a:cubicBezTo>
                  <a:pt x="5047" y="636"/>
                  <a:pt x="5024" y="639"/>
                  <a:pt x="4992" y="638"/>
                </a:cubicBezTo>
                <a:lnTo>
                  <a:pt x="4991" y="638"/>
                </a:lnTo>
                <a:lnTo>
                  <a:pt x="4991" y="638"/>
                </a:lnTo>
                <a:cubicBezTo>
                  <a:pt x="4984" y="628"/>
                  <a:pt x="4976" y="619"/>
                  <a:pt x="4968" y="613"/>
                </a:cubicBezTo>
                <a:cubicBezTo>
                  <a:pt x="4936" y="590"/>
                  <a:pt x="4852" y="608"/>
                  <a:pt x="4852" y="613"/>
                </a:cubicBezTo>
                <a:cubicBezTo>
                  <a:pt x="4852" y="618"/>
                  <a:pt x="4922" y="631"/>
                  <a:pt x="4968" y="636"/>
                </a:cubicBezTo>
                <a:cubicBezTo>
                  <a:pt x="4974" y="637"/>
                  <a:pt x="4979" y="637"/>
                  <a:pt x="4984" y="638"/>
                </a:cubicBezTo>
                <a:lnTo>
                  <a:pt x="4991" y="638"/>
                </a:lnTo>
                <a:lnTo>
                  <a:pt x="4996" y="646"/>
                </a:lnTo>
                <a:cubicBezTo>
                  <a:pt x="5013" y="675"/>
                  <a:pt x="5024" y="713"/>
                  <a:pt x="5014" y="729"/>
                </a:cubicBezTo>
                <a:cubicBezTo>
                  <a:pt x="4968" y="724"/>
                  <a:pt x="4944" y="729"/>
                  <a:pt x="4898" y="729"/>
                </a:cubicBezTo>
                <a:cubicBezTo>
                  <a:pt x="4944" y="729"/>
                  <a:pt x="5000" y="752"/>
                  <a:pt x="5014" y="729"/>
                </a:cubicBezTo>
                <a:cubicBezTo>
                  <a:pt x="5060" y="734"/>
                  <a:pt x="5083" y="748"/>
                  <a:pt x="5130" y="753"/>
                </a:cubicBezTo>
                <a:cubicBezTo>
                  <a:pt x="5177" y="758"/>
                  <a:pt x="5200" y="753"/>
                  <a:pt x="5247" y="753"/>
                </a:cubicBezTo>
                <a:cubicBezTo>
                  <a:pt x="5294" y="753"/>
                  <a:pt x="5317" y="748"/>
                  <a:pt x="5363" y="753"/>
                </a:cubicBezTo>
                <a:cubicBezTo>
                  <a:pt x="5409" y="758"/>
                  <a:pt x="5433" y="767"/>
                  <a:pt x="5479" y="776"/>
                </a:cubicBezTo>
                <a:cubicBezTo>
                  <a:pt x="5525" y="785"/>
                  <a:pt x="5595" y="780"/>
                  <a:pt x="5595" y="799"/>
                </a:cubicBezTo>
                <a:cubicBezTo>
                  <a:pt x="5595" y="818"/>
                  <a:pt x="5530" y="855"/>
                  <a:pt x="5479" y="869"/>
                </a:cubicBezTo>
                <a:cubicBezTo>
                  <a:pt x="5428" y="883"/>
                  <a:pt x="5390" y="869"/>
                  <a:pt x="5339" y="869"/>
                </a:cubicBezTo>
                <a:cubicBezTo>
                  <a:pt x="5288" y="869"/>
                  <a:pt x="5269" y="869"/>
                  <a:pt x="5223" y="869"/>
                </a:cubicBezTo>
                <a:cubicBezTo>
                  <a:pt x="5177" y="869"/>
                  <a:pt x="5153" y="869"/>
                  <a:pt x="5107" y="869"/>
                </a:cubicBezTo>
                <a:cubicBezTo>
                  <a:pt x="5061" y="869"/>
                  <a:pt x="5037" y="869"/>
                  <a:pt x="4991" y="869"/>
                </a:cubicBezTo>
                <a:cubicBezTo>
                  <a:pt x="4945" y="869"/>
                  <a:pt x="4921" y="869"/>
                  <a:pt x="4875" y="869"/>
                </a:cubicBezTo>
                <a:cubicBezTo>
                  <a:pt x="4829" y="869"/>
                  <a:pt x="4805" y="869"/>
                  <a:pt x="4759" y="869"/>
                </a:cubicBezTo>
                <a:cubicBezTo>
                  <a:pt x="4713" y="869"/>
                  <a:pt x="4689" y="869"/>
                  <a:pt x="4643" y="869"/>
                </a:cubicBezTo>
                <a:cubicBezTo>
                  <a:pt x="4597" y="869"/>
                  <a:pt x="4573" y="869"/>
                  <a:pt x="4527" y="869"/>
                </a:cubicBezTo>
                <a:cubicBezTo>
                  <a:pt x="4481" y="869"/>
                  <a:pt x="4457" y="874"/>
                  <a:pt x="4411" y="869"/>
                </a:cubicBezTo>
                <a:cubicBezTo>
                  <a:pt x="4365" y="864"/>
                  <a:pt x="4341" y="850"/>
                  <a:pt x="4295" y="845"/>
                </a:cubicBezTo>
                <a:cubicBezTo>
                  <a:pt x="4249" y="840"/>
                  <a:pt x="4226" y="845"/>
                  <a:pt x="4179" y="845"/>
                </a:cubicBezTo>
                <a:cubicBezTo>
                  <a:pt x="4132" y="845"/>
                  <a:pt x="4109" y="845"/>
                  <a:pt x="4062" y="845"/>
                </a:cubicBezTo>
                <a:cubicBezTo>
                  <a:pt x="4015" y="845"/>
                  <a:pt x="3992" y="845"/>
                  <a:pt x="3946" y="845"/>
                </a:cubicBezTo>
                <a:cubicBezTo>
                  <a:pt x="3900" y="845"/>
                  <a:pt x="3876" y="845"/>
                  <a:pt x="3830" y="845"/>
                </a:cubicBezTo>
                <a:cubicBezTo>
                  <a:pt x="3784" y="845"/>
                  <a:pt x="3760" y="845"/>
                  <a:pt x="3714" y="845"/>
                </a:cubicBezTo>
                <a:cubicBezTo>
                  <a:pt x="3668" y="845"/>
                  <a:pt x="3598" y="850"/>
                  <a:pt x="3598" y="845"/>
                </a:cubicBezTo>
                <a:cubicBezTo>
                  <a:pt x="3598" y="840"/>
                  <a:pt x="3714" y="831"/>
                  <a:pt x="3714" y="822"/>
                </a:cubicBezTo>
                <a:cubicBezTo>
                  <a:pt x="3714" y="813"/>
                  <a:pt x="3644" y="808"/>
                  <a:pt x="3598" y="799"/>
                </a:cubicBezTo>
                <a:cubicBezTo>
                  <a:pt x="3552" y="790"/>
                  <a:pt x="3519" y="757"/>
                  <a:pt x="3482" y="776"/>
                </a:cubicBezTo>
                <a:cubicBezTo>
                  <a:pt x="3445" y="795"/>
                  <a:pt x="3417" y="846"/>
                  <a:pt x="3412" y="892"/>
                </a:cubicBezTo>
                <a:cubicBezTo>
                  <a:pt x="3407" y="938"/>
                  <a:pt x="3450" y="962"/>
                  <a:pt x="3459" y="1008"/>
                </a:cubicBezTo>
                <a:cubicBezTo>
                  <a:pt x="3468" y="1054"/>
                  <a:pt x="3459" y="1078"/>
                  <a:pt x="3459" y="1124"/>
                </a:cubicBezTo>
                <a:cubicBezTo>
                  <a:pt x="3459" y="1170"/>
                  <a:pt x="3468" y="1194"/>
                  <a:pt x="3459" y="1240"/>
                </a:cubicBezTo>
                <a:cubicBezTo>
                  <a:pt x="3450" y="1286"/>
                  <a:pt x="3431" y="1310"/>
                  <a:pt x="3412" y="1356"/>
                </a:cubicBezTo>
                <a:cubicBezTo>
                  <a:pt x="3393" y="1402"/>
                  <a:pt x="3398" y="1435"/>
                  <a:pt x="3366" y="1472"/>
                </a:cubicBezTo>
                <a:cubicBezTo>
                  <a:pt x="3334" y="1509"/>
                  <a:pt x="3296" y="1505"/>
                  <a:pt x="3250" y="1542"/>
                </a:cubicBezTo>
                <a:cubicBezTo>
                  <a:pt x="3204" y="1579"/>
                  <a:pt x="3180" y="1621"/>
                  <a:pt x="3134" y="1658"/>
                </a:cubicBezTo>
                <a:cubicBezTo>
                  <a:pt x="3088" y="1695"/>
                  <a:pt x="3064" y="1700"/>
                  <a:pt x="3018" y="1728"/>
                </a:cubicBezTo>
                <a:cubicBezTo>
                  <a:pt x="2972" y="1756"/>
                  <a:pt x="2948" y="1778"/>
                  <a:pt x="2902" y="1797"/>
                </a:cubicBezTo>
                <a:cubicBezTo>
                  <a:pt x="2856" y="1816"/>
                  <a:pt x="2832" y="1812"/>
                  <a:pt x="2786" y="1821"/>
                </a:cubicBezTo>
                <a:cubicBezTo>
                  <a:pt x="2740" y="1830"/>
                  <a:pt x="2717" y="1835"/>
                  <a:pt x="2670" y="1844"/>
                </a:cubicBezTo>
                <a:cubicBezTo>
                  <a:pt x="2623" y="1853"/>
                  <a:pt x="2600" y="1862"/>
                  <a:pt x="2553" y="1867"/>
                </a:cubicBezTo>
                <a:cubicBezTo>
                  <a:pt x="2506" y="1872"/>
                  <a:pt x="2483" y="1867"/>
                  <a:pt x="2437" y="1867"/>
                </a:cubicBezTo>
                <a:cubicBezTo>
                  <a:pt x="2391" y="1867"/>
                  <a:pt x="2367" y="1867"/>
                  <a:pt x="2321" y="1867"/>
                </a:cubicBezTo>
                <a:cubicBezTo>
                  <a:pt x="2275" y="1867"/>
                  <a:pt x="2251" y="1867"/>
                  <a:pt x="2205" y="1867"/>
                </a:cubicBezTo>
                <a:cubicBezTo>
                  <a:pt x="2159" y="1867"/>
                  <a:pt x="2135" y="1872"/>
                  <a:pt x="2089" y="1867"/>
                </a:cubicBezTo>
                <a:cubicBezTo>
                  <a:pt x="2043" y="1862"/>
                  <a:pt x="2019" y="1853"/>
                  <a:pt x="1973" y="1844"/>
                </a:cubicBezTo>
                <a:cubicBezTo>
                  <a:pt x="1927" y="1835"/>
                  <a:pt x="1903" y="1844"/>
                  <a:pt x="1857" y="1821"/>
                </a:cubicBezTo>
                <a:cubicBezTo>
                  <a:pt x="1811" y="1798"/>
                  <a:pt x="1787" y="1751"/>
                  <a:pt x="1741" y="1728"/>
                </a:cubicBezTo>
                <a:cubicBezTo>
                  <a:pt x="1695" y="1705"/>
                  <a:pt x="1671" y="1709"/>
                  <a:pt x="1625" y="1704"/>
                </a:cubicBezTo>
                <a:cubicBezTo>
                  <a:pt x="1579" y="1699"/>
                  <a:pt x="1555" y="1704"/>
                  <a:pt x="1509" y="1704"/>
                </a:cubicBezTo>
                <a:cubicBezTo>
                  <a:pt x="1463" y="1704"/>
                  <a:pt x="1439" y="1704"/>
                  <a:pt x="1393" y="1704"/>
                </a:cubicBezTo>
                <a:cubicBezTo>
                  <a:pt x="1347" y="1704"/>
                  <a:pt x="1324" y="1709"/>
                  <a:pt x="1277" y="1704"/>
                </a:cubicBezTo>
                <a:cubicBezTo>
                  <a:pt x="1230" y="1699"/>
                  <a:pt x="1207" y="1690"/>
                  <a:pt x="1160" y="1681"/>
                </a:cubicBezTo>
                <a:cubicBezTo>
                  <a:pt x="1113" y="1672"/>
                  <a:pt x="1090" y="1663"/>
                  <a:pt x="1044" y="1658"/>
                </a:cubicBezTo>
                <a:cubicBezTo>
                  <a:pt x="998" y="1653"/>
                  <a:pt x="974" y="1658"/>
                  <a:pt x="928" y="1658"/>
                </a:cubicBezTo>
                <a:cubicBezTo>
                  <a:pt x="882" y="1658"/>
                  <a:pt x="858" y="1663"/>
                  <a:pt x="812" y="1658"/>
                </a:cubicBezTo>
                <a:cubicBezTo>
                  <a:pt x="766" y="1653"/>
                  <a:pt x="742" y="1640"/>
                  <a:pt x="696" y="1635"/>
                </a:cubicBezTo>
                <a:cubicBezTo>
                  <a:pt x="650" y="1630"/>
                  <a:pt x="626" y="1635"/>
                  <a:pt x="580" y="1635"/>
                </a:cubicBezTo>
                <a:cubicBezTo>
                  <a:pt x="534" y="1635"/>
                  <a:pt x="510" y="1635"/>
                  <a:pt x="464" y="1635"/>
                </a:cubicBezTo>
                <a:cubicBezTo>
                  <a:pt x="418" y="1635"/>
                  <a:pt x="394" y="1635"/>
                  <a:pt x="348" y="1635"/>
                </a:cubicBezTo>
                <a:cubicBezTo>
                  <a:pt x="302" y="1635"/>
                  <a:pt x="278" y="1640"/>
                  <a:pt x="232" y="1635"/>
                </a:cubicBezTo>
                <a:cubicBezTo>
                  <a:pt x="186" y="1630"/>
                  <a:pt x="116" y="1626"/>
                  <a:pt x="116" y="1612"/>
                </a:cubicBezTo>
                <a:cubicBezTo>
                  <a:pt x="116" y="1598"/>
                  <a:pt x="232" y="1579"/>
                  <a:pt x="232" y="1565"/>
                </a:cubicBezTo>
                <a:cubicBezTo>
                  <a:pt x="232" y="1551"/>
                  <a:pt x="162" y="1551"/>
                  <a:pt x="116" y="1542"/>
                </a:cubicBezTo>
                <a:cubicBezTo>
                  <a:pt x="70" y="1533"/>
                  <a:pt x="0" y="1528"/>
                  <a:pt x="0" y="1519"/>
                </a:cubicBezTo>
                <a:cubicBezTo>
                  <a:pt x="0" y="1510"/>
                  <a:pt x="70" y="1500"/>
                  <a:pt x="116" y="1495"/>
                </a:cubicBezTo>
                <a:cubicBezTo>
                  <a:pt x="162" y="1490"/>
                  <a:pt x="186" y="1495"/>
                  <a:pt x="232" y="1495"/>
                </a:cubicBezTo>
                <a:cubicBezTo>
                  <a:pt x="278" y="1495"/>
                  <a:pt x="302" y="1495"/>
                  <a:pt x="348" y="1495"/>
                </a:cubicBezTo>
                <a:cubicBezTo>
                  <a:pt x="394" y="1495"/>
                  <a:pt x="418" y="1495"/>
                  <a:pt x="464" y="1495"/>
                </a:cubicBezTo>
                <a:cubicBezTo>
                  <a:pt x="510" y="1495"/>
                  <a:pt x="561" y="1518"/>
                  <a:pt x="580" y="1495"/>
                </a:cubicBezTo>
                <a:cubicBezTo>
                  <a:pt x="599" y="1472"/>
                  <a:pt x="538" y="1416"/>
                  <a:pt x="557" y="1379"/>
                </a:cubicBezTo>
                <a:cubicBezTo>
                  <a:pt x="576" y="1342"/>
                  <a:pt x="673" y="1328"/>
                  <a:pt x="673" y="1310"/>
                </a:cubicBezTo>
                <a:cubicBezTo>
                  <a:pt x="673" y="1292"/>
                  <a:pt x="608" y="1296"/>
                  <a:pt x="557" y="1287"/>
                </a:cubicBezTo>
                <a:cubicBezTo>
                  <a:pt x="506" y="1278"/>
                  <a:pt x="469" y="1272"/>
                  <a:pt x="418" y="1263"/>
                </a:cubicBezTo>
                <a:cubicBezTo>
                  <a:pt x="367" y="1254"/>
                  <a:pt x="348" y="1254"/>
                  <a:pt x="301" y="1240"/>
                </a:cubicBezTo>
                <a:cubicBezTo>
                  <a:pt x="254" y="1226"/>
                  <a:pt x="185" y="1208"/>
                  <a:pt x="185" y="1194"/>
                </a:cubicBezTo>
                <a:cubicBezTo>
                  <a:pt x="185" y="1180"/>
                  <a:pt x="254" y="1175"/>
                  <a:pt x="301" y="1170"/>
                </a:cubicBezTo>
                <a:cubicBezTo>
                  <a:pt x="348" y="1165"/>
                  <a:pt x="371" y="1170"/>
                  <a:pt x="418" y="1170"/>
                </a:cubicBezTo>
                <a:cubicBezTo>
                  <a:pt x="465" y="1170"/>
                  <a:pt x="488" y="1170"/>
                  <a:pt x="534" y="1170"/>
                </a:cubicBezTo>
                <a:cubicBezTo>
                  <a:pt x="580" y="1170"/>
                  <a:pt x="604" y="1170"/>
                  <a:pt x="650" y="1170"/>
                </a:cubicBezTo>
                <a:cubicBezTo>
                  <a:pt x="696" y="1170"/>
                  <a:pt x="720" y="1170"/>
                  <a:pt x="766" y="1170"/>
                </a:cubicBezTo>
                <a:cubicBezTo>
                  <a:pt x="812" y="1170"/>
                  <a:pt x="836" y="1170"/>
                  <a:pt x="882" y="1170"/>
                </a:cubicBezTo>
                <a:cubicBezTo>
                  <a:pt x="928" y="1170"/>
                  <a:pt x="947" y="1170"/>
                  <a:pt x="998" y="1170"/>
                </a:cubicBezTo>
                <a:cubicBezTo>
                  <a:pt x="1049" y="1170"/>
                  <a:pt x="1086" y="1170"/>
                  <a:pt x="1137" y="1170"/>
                </a:cubicBezTo>
                <a:cubicBezTo>
                  <a:pt x="1188" y="1170"/>
                  <a:pt x="1207" y="1170"/>
                  <a:pt x="1253" y="1170"/>
                </a:cubicBezTo>
                <a:cubicBezTo>
                  <a:pt x="1299" y="1170"/>
                  <a:pt x="1323" y="1170"/>
                  <a:pt x="1369" y="1170"/>
                </a:cubicBezTo>
                <a:cubicBezTo>
                  <a:pt x="1415" y="1170"/>
                  <a:pt x="1443" y="1193"/>
                  <a:pt x="1485" y="1170"/>
                </a:cubicBezTo>
                <a:cubicBezTo>
                  <a:pt x="1527" y="1147"/>
                  <a:pt x="1559" y="1100"/>
                  <a:pt x="1578" y="1054"/>
                </a:cubicBezTo>
                <a:cubicBezTo>
                  <a:pt x="1597" y="1008"/>
                  <a:pt x="1578" y="984"/>
                  <a:pt x="1578" y="938"/>
                </a:cubicBezTo>
                <a:cubicBezTo>
                  <a:pt x="1578" y="892"/>
                  <a:pt x="1583" y="868"/>
                  <a:pt x="1578" y="822"/>
                </a:cubicBezTo>
                <a:cubicBezTo>
                  <a:pt x="1573" y="776"/>
                  <a:pt x="1564" y="752"/>
                  <a:pt x="1555" y="706"/>
                </a:cubicBezTo>
                <a:cubicBezTo>
                  <a:pt x="1546" y="660"/>
                  <a:pt x="1537" y="636"/>
                  <a:pt x="1532" y="590"/>
                </a:cubicBezTo>
                <a:cubicBezTo>
                  <a:pt x="1527" y="544"/>
                  <a:pt x="1518" y="520"/>
                  <a:pt x="1532" y="474"/>
                </a:cubicBezTo>
                <a:cubicBezTo>
                  <a:pt x="1546" y="428"/>
                  <a:pt x="1565" y="395"/>
                  <a:pt x="1602" y="358"/>
                </a:cubicBezTo>
                <a:cubicBezTo>
                  <a:pt x="1639" y="321"/>
                  <a:pt x="1690" y="302"/>
                  <a:pt x="1718" y="288"/>
                </a:cubicBezTo>
                <a:cubicBezTo>
                  <a:pt x="1746" y="274"/>
                  <a:pt x="1713" y="307"/>
                  <a:pt x="1741" y="288"/>
                </a:cubicBezTo>
                <a:cubicBezTo>
                  <a:pt x="1769" y="269"/>
                  <a:pt x="1811" y="232"/>
                  <a:pt x="1857" y="195"/>
                </a:cubicBezTo>
                <a:cubicBezTo>
                  <a:pt x="1903" y="158"/>
                  <a:pt x="1927" y="134"/>
                  <a:pt x="1973" y="102"/>
                </a:cubicBezTo>
                <a:cubicBezTo>
                  <a:pt x="2019" y="70"/>
                  <a:pt x="2043" y="47"/>
                  <a:pt x="2089" y="33"/>
                </a:cubicBezTo>
                <a:cubicBezTo>
                  <a:pt x="2135" y="19"/>
                  <a:pt x="2159" y="38"/>
                  <a:pt x="2205" y="33"/>
                </a:cubicBezTo>
                <a:cubicBezTo>
                  <a:pt x="2251" y="28"/>
                  <a:pt x="2275" y="15"/>
                  <a:pt x="2321" y="10"/>
                </a:cubicBezTo>
                <a:cubicBezTo>
                  <a:pt x="2367" y="5"/>
                  <a:pt x="2391" y="10"/>
                  <a:pt x="2437" y="10"/>
                </a:cubicBezTo>
                <a:cubicBezTo>
                  <a:pt x="2483" y="10"/>
                  <a:pt x="2506" y="10"/>
                  <a:pt x="2553" y="10"/>
                </a:cubicBezTo>
                <a:cubicBezTo>
                  <a:pt x="2600" y="10"/>
                  <a:pt x="2623" y="10"/>
                  <a:pt x="2670" y="10"/>
                </a:cubicBezTo>
                <a:cubicBezTo>
                  <a:pt x="2717" y="10"/>
                  <a:pt x="2740" y="10"/>
                  <a:pt x="2786" y="10"/>
                </a:cubicBezTo>
                <a:cubicBezTo>
                  <a:pt x="2818" y="10"/>
                  <a:pt x="2843" y="-1"/>
                  <a:pt x="2868" y="0"/>
                </a:cubicBezTo>
                <a:close/>
              </a:path>
            </a:pathLst>
          </a:custGeom>
        </p:spPr>
      </p:pic>
      <p:pic>
        <p:nvPicPr>
          <p:cNvPr id="5" name="图片 4" descr="true (55)"/>
          <p:cNvPicPr>
            <a:picLocks noChangeAspect="1"/>
          </p:cNvPicPr>
          <p:nvPr/>
        </p:nvPicPr>
        <p:blipFill>
          <a:blip r:embed="rId2">
            <a:clrChange>
              <a:clrFrom>
                <a:srgbClr val="F6F6F6">
                  <a:alpha val="100000"/>
                </a:srgbClr>
              </a:clrFrom>
              <a:clrTo>
                <a:srgbClr val="F6F6F6">
                  <a:alpha val="100000"/>
                  <a:alpha val="0"/>
                </a:srgbClr>
              </a:clrTo>
            </a:clrChange>
            <a:lum contrast="-12000"/>
          </a:blip>
          <a:stretch>
            <a:fillRect/>
          </a:stretch>
        </p:blipFill>
        <p:spPr>
          <a:xfrm>
            <a:off x="36830" y="1668145"/>
            <a:ext cx="3965575" cy="3965575"/>
          </a:xfrm>
          <a:prstGeom prst="rect">
            <a:avLst/>
          </a:prstGeom>
        </p:spPr>
      </p:pic>
      <p:grpSp>
        <p:nvGrpSpPr>
          <p:cNvPr id="4" name="组合 3"/>
          <p:cNvGrpSpPr/>
          <p:nvPr/>
        </p:nvGrpSpPr>
        <p:grpSpPr>
          <a:xfrm>
            <a:off x="5122717" y="1821704"/>
            <a:ext cx="6115061" cy="3008757"/>
            <a:chOff x="7017" y="1830"/>
            <a:chExt cx="5002" cy="3006"/>
          </a:xfrm>
        </p:grpSpPr>
        <p:sp>
          <p:nvSpPr>
            <p:cNvPr id="2" name="文本框 1"/>
            <p:cNvSpPr txBox="1"/>
            <p:nvPr/>
          </p:nvSpPr>
          <p:spPr>
            <a:xfrm>
              <a:off x="7214" y="1830"/>
              <a:ext cx="4608" cy="1014"/>
            </a:xfrm>
            <a:prstGeom prst="rect">
              <a:avLst/>
            </a:prstGeom>
            <a:noFill/>
          </p:spPr>
          <p:txBody>
            <a:bodyPr wrap="square" rtlCol="0">
              <a:spAutoFit/>
            </a:bodyPr>
            <a:p>
              <a:r>
                <a:rPr lang="zh-CN" altLang="en-US" sz="6000">
                  <a:solidFill>
                    <a:srgbClr val="2C4C5D"/>
                  </a:solidFill>
                  <a:latin typeface="全字库正楷体" panose="02010604000101010101" charset="-122"/>
                  <a:ea typeface="全字库正楷体" panose="02010604000101010101" charset="-122"/>
                </a:rPr>
                <a:t>丧</a:t>
              </a:r>
              <a:r>
                <a:rPr lang="zh-CN" altLang="en-US" sz="6000">
                  <a:solidFill>
                    <a:srgbClr val="2C4C5D"/>
                  </a:solidFill>
                  <a:latin typeface="全字库正楷体" panose="02010604000101010101" charset="-122"/>
                  <a:ea typeface="全字库正楷体" panose="02010604000101010101" charset="-122"/>
                </a:rPr>
                <a:t>礼</a:t>
              </a:r>
              <a:endParaRPr lang="zh-CN" altLang="en-US" sz="6000">
                <a:solidFill>
                  <a:srgbClr val="2C4C5D"/>
                </a:solidFill>
                <a:latin typeface="全字库正楷体" panose="02010604000101010101" charset="-122"/>
                <a:ea typeface="全字库正楷体" panose="02010604000101010101" charset="-122"/>
              </a:endParaRPr>
            </a:p>
          </p:txBody>
        </p:sp>
        <p:sp>
          <p:nvSpPr>
            <p:cNvPr id="3" name="文本框 2"/>
            <p:cNvSpPr txBox="1"/>
            <p:nvPr/>
          </p:nvSpPr>
          <p:spPr>
            <a:xfrm>
              <a:off x="7017" y="3269"/>
              <a:ext cx="5002" cy="1567"/>
            </a:xfrm>
            <a:prstGeom prst="rect">
              <a:avLst/>
            </a:prstGeom>
            <a:noFill/>
          </p:spPr>
          <p:txBody>
            <a:bodyPr wrap="square" rtlCol="0">
              <a:spAutoFit/>
            </a:bodyPr>
            <a:p>
              <a:pPr algn="l"/>
              <a:r>
                <a:rPr lang="en-US" altLang="zh-CN" sz="2400">
                  <a:solidFill>
                    <a:srgbClr val="2C4C5D"/>
                  </a:solidFill>
                  <a:latin typeface="全字库正楷体" panose="02010604000101010101" charset="-122"/>
                  <a:ea typeface="全字库正楷体" panose="02010604000101010101" charset="-122"/>
                </a:rPr>
                <a:t>   </a:t>
              </a:r>
              <a:r>
                <a:rPr lang="zh-CN" altLang="en-US" sz="2400">
                  <a:solidFill>
                    <a:srgbClr val="2C4C5D"/>
                  </a:solidFill>
                  <a:latin typeface="全字库正楷体" panose="02010604000101010101" charset="-122"/>
                  <a:ea typeface="全字库正楷体" panose="02010604000101010101" charset="-122"/>
                </a:rPr>
                <a:t>山西的丧葬仪式在安葬，报丧，成服，墓棺这些方面通过富有人情味的仪式和环节体现了山西这片土地对于“慎终追远，民德归厚矣”的追求。</a:t>
              </a:r>
              <a:endParaRPr lang="zh-CN" altLang="en-US" sz="2400">
                <a:solidFill>
                  <a:srgbClr val="2C4C5D"/>
                </a:solidFill>
                <a:latin typeface="全字库正楷体" panose="02010604000101010101" charset="-122"/>
                <a:ea typeface="全字库正楷体" panose="02010604000101010101" charset="-122"/>
              </a:endParaRPr>
            </a:p>
          </p:txBody>
        </p:sp>
      </p:grpSp>
      <p:pic>
        <p:nvPicPr>
          <p:cNvPr id="10" name="图片 9" descr="89f6bd5247128a14c4cebfe1a48c02d5"/>
          <p:cNvPicPr>
            <a:picLocks noChangeAspect="1"/>
          </p:cNvPicPr>
          <p:nvPr/>
        </p:nvPicPr>
        <p:blipFill>
          <a:blip r:embed="rId3"/>
          <a:srcRect t="33996" b="19474"/>
          <a:stretch>
            <a:fillRect/>
          </a:stretch>
        </p:blipFill>
        <p:spPr>
          <a:xfrm>
            <a:off x="3319145" y="2741930"/>
            <a:ext cx="1506220" cy="1597660"/>
          </a:xfrm>
          <a:prstGeom prst="rect">
            <a:avLst/>
          </a:prstGeom>
        </p:spPr>
      </p:pic>
      <p:pic>
        <p:nvPicPr>
          <p:cNvPr id="52" name="图片 51" descr="true (97)"/>
          <p:cNvPicPr>
            <a:picLocks noChangeAspect="1"/>
          </p:cNvPicPr>
          <p:nvPr/>
        </p:nvPicPr>
        <p:blipFill>
          <a:blip r:embed="rId4">
            <a:clrChange>
              <a:clrFrom>
                <a:srgbClr val="F6F6F6">
                  <a:alpha val="100000"/>
                </a:srgbClr>
              </a:clrFrom>
              <a:clrTo>
                <a:srgbClr val="F6F6F6">
                  <a:alpha val="100000"/>
                  <a:alpha val="0"/>
                </a:srgbClr>
              </a:clrTo>
            </a:clrChange>
          </a:blip>
          <a:stretch>
            <a:fillRect/>
          </a:stretch>
        </p:blipFill>
        <p:spPr>
          <a:xfrm>
            <a:off x="442595" y="528955"/>
            <a:ext cx="1853565" cy="1547495"/>
          </a:xfrm>
          <a:prstGeom prst="rect">
            <a:avLst/>
          </a:prstGeom>
        </p:spPr>
      </p:pic>
    </p:spTree>
    <p:custDataLst>
      <p:tags r:id="rId5"/>
    </p:custDataLst>
  </p:cSld>
  <p:clrMapOvr>
    <a:masterClrMapping/>
  </p:clrMapOvr>
  <p:transition advTm="2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true (75)"/>
          <p:cNvPicPr>
            <a:picLocks noChangeAspect="1"/>
          </p:cNvPicPr>
          <p:nvPr/>
        </p:nvPicPr>
        <p:blipFill>
          <a:blip r:embed="rId1">
            <a:clrChange>
              <a:clrFrom>
                <a:srgbClr val="F4F4F4">
                  <a:alpha val="100000"/>
                </a:srgbClr>
              </a:clrFrom>
              <a:clrTo>
                <a:srgbClr val="F4F4F4">
                  <a:alpha val="100000"/>
                  <a:alpha val="0"/>
                </a:srgbClr>
              </a:clrTo>
            </a:clrChange>
            <a:lum contrast="-42000"/>
          </a:blip>
          <a:stretch>
            <a:fillRect/>
          </a:stretch>
        </p:blipFill>
        <p:spPr>
          <a:xfrm>
            <a:off x="8255" y="1598295"/>
            <a:ext cx="4248150" cy="5212715"/>
          </a:xfrm>
          <a:prstGeom prst="rect">
            <a:avLst/>
          </a:prstGeom>
        </p:spPr>
      </p:pic>
      <p:pic>
        <p:nvPicPr>
          <p:cNvPr id="8" name="图片 7" descr="true (149)"/>
          <p:cNvPicPr>
            <a:picLocks noChangeAspect="1"/>
          </p:cNvPicPr>
          <p:nvPr>
            <p:custDataLst>
              <p:tags r:id="rId2"/>
            </p:custDataLst>
          </p:nvPr>
        </p:nvPicPr>
        <p:blipFill>
          <a:blip r:embed="rId3">
            <a:clrChange>
              <a:clrFrom>
                <a:srgbClr val="F6F6F6">
                  <a:alpha val="100000"/>
                </a:srgbClr>
              </a:clrFrom>
              <a:clrTo>
                <a:srgbClr val="F6F6F6">
                  <a:alpha val="100000"/>
                  <a:alpha val="0"/>
                </a:srgbClr>
              </a:clrTo>
            </a:clrChange>
          </a:blip>
          <a:stretch>
            <a:fillRect/>
          </a:stretch>
        </p:blipFill>
        <p:spPr>
          <a:xfrm>
            <a:off x="127000" y="1362710"/>
            <a:ext cx="2506980" cy="2506980"/>
          </a:xfrm>
          <a:prstGeom prst="rect">
            <a:avLst/>
          </a:prstGeom>
        </p:spPr>
      </p:pic>
      <p:grpSp>
        <p:nvGrpSpPr>
          <p:cNvPr id="4" name="组合 3"/>
          <p:cNvGrpSpPr/>
          <p:nvPr/>
        </p:nvGrpSpPr>
        <p:grpSpPr>
          <a:xfrm>
            <a:off x="5117725" y="593725"/>
            <a:ext cx="5503423" cy="3114040"/>
            <a:chOff x="5259" y="1998"/>
            <a:chExt cx="7122" cy="4904"/>
          </a:xfrm>
        </p:grpSpPr>
        <p:sp>
          <p:nvSpPr>
            <p:cNvPr id="2" name="文本框 1"/>
            <p:cNvSpPr txBox="1"/>
            <p:nvPr/>
          </p:nvSpPr>
          <p:spPr>
            <a:xfrm>
              <a:off x="5259" y="1998"/>
              <a:ext cx="4608" cy="1016"/>
            </a:xfrm>
            <a:prstGeom prst="rect">
              <a:avLst/>
            </a:prstGeom>
            <a:noFill/>
          </p:spPr>
          <p:txBody>
            <a:bodyPr wrap="square" rtlCol="0">
              <a:spAutoFit/>
            </a:bodyPr>
            <a:p>
              <a:r>
                <a:rPr lang="zh-CN" altLang="en-US" sz="3600">
                  <a:solidFill>
                    <a:srgbClr val="2C4C5D"/>
                  </a:solidFill>
                  <a:latin typeface="全字库正楷体" panose="02010604000101010101" charset="-122"/>
                  <a:ea typeface="全字库正楷体" panose="02010604000101010101" charset="-122"/>
                </a:rPr>
                <a:t>安葬前</a:t>
              </a:r>
              <a:endParaRPr lang="zh-CN" altLang="en-US" sz="3600">
                <a:solidFill>
                  <a:srgbClr val="2C4C5D"/>
                </a:solidFill>
                <a:latin typeface="全字库正楷体" panose="02010604000101010101" charset="-122"/>
                <a:ea typeface="全字库正楷体" panose="02010604000101010101" charset="-122"/>
              </a:endParaRPr>
            </a:p>
          </p:txBody>
        </p:sp>
        <p:sp>
          <p:nvSpPr>
            <p:cNvPr id="3" name="文本框 2"/>
            <p:cNvSpPr txBox="1"/>
            <p:nvPr/>
          </p:nvSpPr>
          <p:spPr>
            <a:xfrm>
              <a:off x="5259" y="3269"/>
              <a:ext cx="7122" cy="3633"/>
            </a:xfrm>
            <a:prstGeom prst="rect">
              <a:avLst/>
            </a:prstGeom>
            <a:noFill/>
          </p:spPr>
          <p:txBody>
            <a:bodyPr wrap="square" rtlCol="0">
              <a:spAutoFit/>
            </a:bodyPr>
            <a:p>
              <a:pPr algn="ctr"/>
              <a:r>
                <a:rPr lang="en-US" altLang="zh-CN">
                  <a:solidFill>
                    <a:srgbClr val="2C4C5D"/>
                  </a:solidFill>
                  <a:latin typeface="全字库正楷体" panose="02010604000101010101" charset="-122"/>
                  <a:ea typeface="全字库正楷体" panose="02010604000101010101" charset="-122"/>
                </a:rPr>
                <a:t>   </a:t>
              </a:r>
              <a:r>
                <a:rPr lang="zh-CN" altLang="en-US">
                  <a:solidFill>
                    <a:srgbClr val="2C4C5D"/>
                  </a:solidFill>
                  <a:latin typeface="全字库正楷体" panose="02010604000101010101" charset="-122"/>
                  <a:ea typeface="全字库正楷体" panose="02010604000101010101" charset="-122"/>
                </a:rPr>
                <a:t>亡人气绝后，这里的人们讲究要在口中放枚硬币（春秋时期称之为“饭含”），即死者瞑目后，口内含银不含饭，有钱人家死了人，多会含小元宝、玉器之类的贵重物品。一是为了压住舌头，防止咽到肚子里去；二是给死者留下人间最珍贵的东西，也算是种念想。除了“口含钱”，还有给黄泉路上的拦路狗吃的“打狗饼”和送给黄泉路上的拦路鬼的“买路钱”也会放在亡者口中，以便让亡者顺利通过黄泉路。</a:t>
              </a:r>
              <a:endParaRPr lang="zh-CN" altLang="en-US">
                <a:solidFill>
                  <a:srgbClr val="2C4C5D"/>
                </a:solidFill>
                <a:latin typeface="全字库正楷体" panose="02010604000101010101" charset="-122"/>
                <a:ea typeface="全字库正楷体" panose="02010604000101010101" charset="-122"/>
              </a:endParaRPr>
            </a:p>
          </p:txBody>
        </p:sp>
      </p:grpSp>
      <p:grpSp>
        <p:nvGrpSpPr>
          <p:cNvPr id="9" name="组合 8"/>
          <p:cNvGrpSpPr/>
          <p:nvPr/>
        </p:nvGrpSpPr>
        <p:grpSpPr>
          <a:xfrm>
            <a:off x="5313783" y="3808730"/>
            <a:ext cx="5307149" cy="2837180"/>
            <a:chOff x="6037" y="1998"/>
            <a:chExt cx="6868" cy="4468"/>
          </a:xfrm>
        </p:grpSpPr>
        <p:sp>
          <p:nvSpPr>
            <p:cNvPr id="10" name="文本框 9"/>
            <p:cNvSpPr txBox="1"/>
            <p:nvPr/>
          </p:nvSpPr>
          <p:spPr>
            <a:xfrm>
              <a:off x="6037" y="1998"/>
              <a:ext cx="4608" cy="1016"/>
            </a:xfrm>
            <a:prstGeom prst="rect">
              <a:avLst/>
            </a:prstGeom>
            <a:noFill/>
          </p:spPr>
          <p:txBody>
            <a:bodyPr wrap="square" rtlCol="0">
              <a:spAutoFit/>
            </a:bodyPr>
            <a:p>
              <a:r>
                <a:rPr lang="zh-CN" altLang="en-US" sz="3600">
                  <a:solidFill>
                    <a:srgbClr val="2C4C5D"/>
                  </a:solidFill>
                  <a:latin typeface="全字库正楷体" panose="02010604000101010101" charset="-122"/>
                  <a:ea typeface="全字库正楷体" panose="02010604000101010101" charset="-122"/>
                </a:rPr>
                <a:t>报丧</a:t>
              </a:r>
              <a:endParaRPr lang="zh-CN" altLang="en-US" sz="3600">
                <a:solidFill>
                  <a:srgbClr val="2C4C5D"/>
                </a:solidFill>
                <a:latin typeface="全字库正楷体" panose="02010604000101010101" charset="-122"/>
                <a:ea typeface="全字库正楷体" panose="02010604000101010101" charset="-122"/>
              </a:endParaRPr>
            </a:p>
          </p:txBody>
        </p:sp>
        <p:sp>
          <p:nvSpPr>
            <p:cNvPr id="11" name="文本框 10"/>
            <p:cNvSpPr txBox="1"/>
            <p:nvPr/>
          </p:nvSpPr>
          <p:spPr>
            <a:xfrm>
              <a:off x="6037" y="3269"/>
              <a:ext cx="6868" cy="3197"/>
            </a:xfrm>
            <a:prstGeom prst="rect">
              <a:avLst/>
            </a:prstGeom>
            <a:noFill/>
          </p:spPr>
          <p:txBody>
            <a:bodyPr wrap="square" rtlCol="0">
              <a:spAutoFit/>
            </a:bodyPr>
            <a:p>
              <a:pPr algn="l"/>
              <a:r>
                <a:rPr lang="en-US" altLang="zh-CN">
                  <a:solidFill>
                    <a:srgbClr val="2C4C5D"/>
                  </a:solidFill>
                  <a:latin typeface="全字库正楷体" panose="02010604000101010101" charset="-122"/>
                  <a:ea typeface="全字库正楷体" panose="02010604000101010101" charset="-122"/>
                </a:rPr>
                <a:t>   </a:t>
              </a:r>
              <a:r>
                <a:rPr lang="zh-CN" altLang="en-US">
                  <a:solidFill>
                    <a:srgbClr val="2C4C5D"/>
                  </a:solidFill>
                  <a:latin typeface="全字库正楷体" panose="02010604000101010101" charset="-122"/>
                  <a:ea typeface="全字库正楷体" panose="02010604000101010101" charset="-122"/>
                </a:rPr>
                <a:t>亲人去世后，丧主要派人到亲友家报丧，并告知亲友家何时下葬等相关事宜。吊丧时，出门在外的子女或至亲都要及时赶来奔丧、吊丧。如果是出嫁到本村的女儿，从婆家到娘家一路都要哭；嫁在外村的女儿，要出婆家门一直哭到村口，再从村口一直哭到自己家门口，在灵桌前还要跪叩、哭悼，一直到有人劝慰为止。</a:t>
              </a:r>
              <a:endParaRPr lang="zh-CN" altLang="en-US">
                <a:solidFill>
                  <a:srgbClr val="2C4C5D"/>
                </a:solidFill>
                <a:latin typeface="全字库正楷体" panose="02010604000101010101" charset="-122"/>
                <a:ea typeface="全字库正楷体" panose="02010604000101010101" charset="-122"/>
              </a:endParaRPr>
            </a:p>
          </p:txBody>
        </p:sp>
      </p:grpSp>
      <p:pic>
        <p:nvPicPr>
          <p:cNvPr id="5" name="图片 4"/>
          <p:cNvPicPr>
            <a:picLocks noChangeAspect="1"/>
          </p:cNvPicPr>
          <p:nvPr/>
        </p:nvPicPr>
        <p:blipFill>
          <a:blip r:embed="rId4"/>
          <a:stretch>
            <a:fillRect/>
          </a:stretch>
        </p:blipFill>
        <p:spPr>
          <a:xfrm>
            <a:off x="1760855" y="1200150"/>
            <a:ext cx="2000250" cy="2228850"/>
          </a:xfrm>
          <a:prstGeom prst="rect">
            <a:avLst/>
          </a:prstGeom>
        </p:spPr>
      </p:pic>
      <p:pic>
        <p:nvPicPr>
          <p:cNvPr id="6" name="图片 9" descr="IMG_256"/>
          <p:cNvPicPr>
            <a:picLocks noChangeAspect="1"/>
          </p:cNvPicPr>
          <p:nvPr>
            <p:custDataLst>
              <p:tags r:id="rId5"/>
            </p:custDataLst>
          </p:nvPr>
        </p:nvPicPr>
        <p:blipFill>
          <a:blip r:embed="rId6"/>
          <a:stretch>
            <a:fillRect/>
          </a:stretch>
        </p:blipFill>
        <p:spPr>
          <a:xfrm>
            <a:off x="1002030" y="3869690"/>
            <a:ext cx="3518535" cy="2342515"/>
          </a:xfrm>
          <a:prstGeom prst="rect">
            <a:avLst/>
          </a:prstGeom>
          <a:noFill/>
          <a:ln w="9525">
            <a:noFill/>
          </a:ln>
        </p:spPr>
      </p:pic>
    </p:spTree>
    <p:custDataLst>
      <p:tags r:id="rId7"/>
    </p:custDataLst>
  </p:cSld>
  <p:clrMapOvr>
    <a:masterClrMapping/>
  </p:clrMapOvr>
  <p:transition advTm="2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矩形 10"/>
          <p:cNvSpPr/>
          <p:nvPr/>
        </p:nvSpPr>
        <p:spPr>
          <a:xfrm>
            <a:off x="22225" y="3719195"/>
            <a:ext cx="12147550" cy="315468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true (69)"/>
          <p:cNvPicPr>
            <a:picLocks noChangeAspect="1"/>
          </p:cNvPicPr>
          <p:nvPr/>
        </p:nvPicPr>
        <p:blipFill>
          <a:blip r:embed="rId1">
            <a:clrChange>
              <a:clrFrom>
                <a:srgbClr val="F6F6F6">
                  <a:alpha val="100000"/>
                </a:srgbClr>
              </a:clrFrom>
              <a:clrTo>
                <a:srgbClr val="F6F6F6">
                  <a:alpha val="100000"/>
                  <a:alpha val="0"/>
                </a:srgbClr>
              </a:clrTo>
            </a:clrChange>
            <a:lum contrast="-18000"/>
          </a:blip>
          <a:stretch>
            <a:fillRect/>
          </a:stretch>
        </p:blipFill>
        <p:spPr>
          <a:xfrm>
            <a:off x="6089650" y="3061335"/>
            <a:ext cx="6080125" cy="3812540"/>
          </a:xfrm>
          <a:prstGeom prst="rect">
            <a:avLst/>
          </a:prstGeom>
        </p:spPr>
      </p:pic>
      <p:grpSp>
        <p:nvGrpSpPr>
          <p:cNvPr id="10" name="组合 9"/>
          <p:cNvGrpSpPr/>
          <p:nvPr/>
        </p:nvGrpSpPr>
        <p:grpSpPr>
          <a:xfrm>
            <a:off x="962660" y="489585"/>
            <a:ext cx="10297795" cy="3229610"/>
            <a:chOff x="6820" y="2163"/>
            <a:chExt cx="11728" cy="5086"/>
          </a:xfrm>
        </p:grpSpPr>
        <p:sp>
          <p:nvSpPr>
            <p:cNvPr id="12" name="文本框 11"/>
            <p:cNvSpPr txBox="1"/>
            <p:nvPr/>
          </p:nvSpPr>
          <p:spPr>
            <a:xfrm>
              <a:off x="7162" y="2163"/>
              <a:ext cx="1728" cy="1016"/>
            </a:xfrm>
            <a:prstGeom prst="rect">
              <a:avLst/>
            </a:prstGeom>
            <a:noFill/>
          </p:spPr>
          <p:txBody>
            <a:bodyPr wrap="square" rtlCol="0">
              <a:spAutoFit/>
            </a:bodyPr>
            <a:p>
              <a:r>
                <a:rPr lang="zh-CN" altLang="en-US" sz="3600">
                  <a:solidFill>
                    <a:srgbClr val="2C4C5D"/>
                  </a:solidFill>
                  <a:latin typeface="全字库正楷体" panose="02010604000101010101" charset="-122"/>
                  <a:ea typeface="全字库正楷体" panose="02010604000101010101" charset="-122"/>
                </a:rPr>
                <a:t>成服</a:t>
              </a:r>
              <a:endParaRPr lang="zh-CN" altLang="en-US" sz="3600">
                <a:solidFill>
                  <a:srgbClr val="2C4C5D"/>
                </a:solidFill>
                <a:latin typeface="全字库正楷体" panose="02010604000101010101" charset="-122"/>
                <a:ea typeface="全字库正楷体" panose="02010604000101010101" charset="-122"/>
              </a:endParaRPr>
            </a:p>
          </p:txBody>
        </p:sp>
        <p:sp>
          <p:nvSpPr>
            <p:cNvPr id="13" name="文本框 12"/>
            <p:cNvSpPr txBox="1"/>
            <p:nvPr/>
          </p:nvSpPr>
          <p:spPr>
            <a:xfrm>
              <a:off x="6820" y="3179"/>
              <a:ext cx="11728" cy="4070"/>
            </a:xfrm>
            <a:prstGeom prst="rect">
              <a:avLst/>
            </a:prstGeom>
            <a:noFill/>
          </p:spPr>
          <p:txBody>
            <a:bodyPr wrap="square" rtlCol="0">
              <a:spAutoFit/>
            </a:bodyPr>
            <a:p>
              <a:pPr algn="l">
                <a:lnSpc>
                  <a:spcPct val="150000"/>
                </a:lnSpc>
              </a:pPr>
              <a:r>
                <a:rPr lang="en-US" altLang="zh-CN">
                  <a:solidFill>
                    <a:srgbClr val="2C4C5D"/>
                  </a:solidFill>
                  <a:latin typeface="全字库正楷体" panose="02010604000101010101" charset="-122"/>
                  <a:ea typeface="全字库正楷体" panose="02010604000101010101" charset="-122"/>
                </a:rPr>
                <a:t>   </a:t>
              </a:r>
              <a:r>
                <a:rPr lang="zh-CN" altLang="en-US">
                  <a:solidFill>
                    <a:srgbClr val="2C4C5D"/>
                  </a:solidFill>
                  <a:latin typeface="全字库正楷体" panose="02010604000101010101" charset="-122"/>
                  <a:ea typeface="全字库正楷体" panose="02010604000101010101" charset="-122"/>
                </a:rPr>
                <a:t>一般而言，死者的晚辈亲属、儿孙等不管是否敬孝，均称之为孝子、孝女、孝孙，全部着孝服。孝服依死者的亲疏远近分为不同的种类和式样。孝帽用白布折叠而成，长短不一，长子为最，次子与女儿、儿媳、侄子均不得长于长子。孝鞋一般穿布鞋、用白布包住用针缝好，叫做“满鞋”，死者儿女辈的鞋后跟留一寸的口子，孙子辈的要露出三、四寸的口子。除此之外还有丧棒，即治丧时所用的柳木细棒或高粱秆棒，长约尺把，上面缠上白纸条，供孝子使用，先放于棺前，出殡时，托在手里，用后插在坟堆之上。</a:t>
              </a:r>
              <a:endParaRPr lang="zh-CN" altLang="en-US">
                <a:solidFill>
                  <a:srgbClr val="2C4C5D"/>
                </a:solidFill>
                <a:latin typeface="全字库正楷体" panose="02010604000101010101" charset="-122"/>
                <a:ea typeface="全字库正楷体" panose="02010604000101010101" charset="-122"/>
              </a:endParaRPr>
            </a:p>
          </p:txBody>
        </p:sp>
      </p:grpSp>
      <p:pic>
        <p:nvPicPr>
          <p:cNvPr id="7" name="图片 7" descr="IMG_256"/>
          <p:cNvPicPr>
            <a:picLocks noChangeAspect="1"/>
          </p:cNvPicPr>
          <p:nvPr>
            <p:custDataLst>
              <p:tags r:id="rId2"/>
            </p:custDataLst>
          </p:nvPr>
        </p:nvPicPr>
        <p:blipFill>
          <a:blip r:embed="rId3"/>
          <a:stretch>
            <a:fillRect/>
          </a:stretch>
        </p:blipFill>
        <p:spPr>
          <a:xfrm>
            <a:off x="1354455" y="3759835"/>
            <a:ext cx="1610360" cy="2892425"/>
          </a:xfrm>
          <a:prstGeom prst="rect">
            <a:avLst/>
          </a:prstGeom>
          <a:noFill/>
          <a:ln w="9525">
            <a:noFill/>
          </a:ln>
        </p:spPr>
      </p:pic>
      <p:pic>
        <p:nvPicPr>
          <p:cNvPr id="8" name="图片 8" descr="IMG_256"/>
          <p:cNvPicPr>
            <a:picLocks noChangeAspect="1"/>
          </p:cNvPicPr>
          <p:nvPr>
            <p:custDataLst>
              <p:tags r:id="rId4"/>
            </p:custDataLst>
          </p:nvPr>
        </p:nvPicPr>
        <p:blipFill>
          <a:blip r:embed="rId5"/>
          <a:srcRect l="25391" t="11302" b="15922"/>
          <a:stretch>
            <a:fillRect/>
          </a:stretch>
        </p:blipFill>
        <p:spPr>
          <a:xfrm>
            <a:off x="3747770" y="4058285"/>
            <a:ext cx="2341880" cy="2285365"/>
          </a:xfrm>
          <a:prstGeom prst="rect">
            <a:avLst/>
          </a:prstGeom>
          <a:noFill/>
          <a:ln w="9525">
            <a:noFill/>
          </a:ln>
        </p:spPr>
      </p:pic>
      <p:pic>
        <p:nvPicPr>
          <p:cNvPr id="4" name="图片 3"/>
          <p:cNvPicPr>
            <a:picLocks noChangeAspect="1"/>
          </p:cNvPicPr>
          <p:nvPr/>
        </p:nvPicPr>
        <p:blipFill>
          <a:blip r:embed="rId6"/>
          <a:stretch>
            <a:fillRect/>
          </a:stretch>
        </p:blipFill>
        <p:spPr>
          <a:xfrm>
            <a:off x="6872605" y="4114800"/>
            <a:ext cx="2600325" cy="2228850"/>
          </a:xfrm>
          <a:prstGeom prst="rect">
            <a:avLst/>
          </a:prstGeom>
        </p:spPr>
      </p:pic>
    </p:spTree>
    <p:custDataLst>
      <p:tags r:id="rId7"/>
    </p:custDataLst>
  </p:cSld>
  <p:clrMapOvr>
    <a:masterClrMapping/>
  </p:clrMapOvr>
  <p:transition advTm="2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矩形 10"/>
          <p:cNvSpPr/>
          <p:nvPr/>
        </p:nvSpPr>
        <p:spPr>
          <a:xfrm>
            <a:off x="22225" y="3719195"/>
            <a:ext cx="12147550" cy="315468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true (69)"/>
          <p:cNvPicPr>
            <a:picLocks noChangeAspect="1"/>
          </p:cNvPicPr>
          <p:nvPr/>
        </p:nvPicPr>
        <p:blipFill>
          <a:blip r:embed="rId1">
            <a:clrChange>
              <a:clrFrom>
                <a:srgbClr val="F6F6F6">
                  <a:alpha val="100000"/>
                </a:srgbClr>
              </a:clrFrom>
              <a:clrTo>
                <a:srgbClr val="F6F6F6">
                  <a:alpha val="100000"/>
                  <a:alpha val="0"/>
                </a:srgbClr>
              </a:clrTo>
            </a:clrChange>
            <a:lum contrast="-18000"/>
          </a:blip>
          <a:stretch>
            <a:fillRect/>
          </a:stretch>
        </p:blipFill>
        <p:spPr>
          <a:xfrm>
            <a:off x="6089650" y="3061335"/>
            <a:ext cx="6080125" cy="3812540"/>
          </a:xfrm>
          <a:prstGeom prst="rect">
            <a:avLst/>
          </a:prstGeom>
        </p:spPr>
      </p:pic>
      <p:grpSp>
        <p:nvGrpSpPr>
          <p:cNvPr id="10" name="组合 9"/>
          <p:cNvGrpSpPr/>
          <p:nvPr/>
        </p:nvGrpSpPr>
        <p:grpSpPr>
          <a:xfrm>
            <a:off x="962660" y="489585"/>
            <a:ext cx="10297795" cy="3229610"/>
            <a:chOff x="6820" y="2163"/>
            <a:chExt cx="11728" cy="5086"/>
          </a:xfrm>
        </p:grpSpPr>
        <p:sp>
          <p:nvSpPr>
            <p:cNvPr id="12" name="文本框 11"/>
            <p:cNvSpPr txBox="1"/>
            <p:nvPr/>
          </p:nvSpPr>
          <p:spPr>
            <a:xfrm>
              <a:off x="7162" y="2163"/>
              <a:ext cx="1728" cy="1016"/>
            </a:xfrm>
            <a:prstGeom prst="rect">
              <a:avLst/>
            </a:prstGeom>
            <a:noFill/>
          </p:spPr>
          <p:txBody>
            <a:bodyPr wrap="square" rtlCol="0">
              <a:spAutoFit/>
            </a:bodyPr>
            <a:p>
              <a:r>
                <a:rPr lang="zh-CN" altLang="en-US" sz="3600">
                  <a:solidFill>
                    <a:srgbClr val="2C4C5D"/>
                  </a:solidFill>
                  <a:latin typeface="全字库正楷体" panose="02010604000101010101" charset="-122"/>
                  <a:ea typeface="全字库正楷体" panose="02010604000101010101" charset="-122"/>
                </a:rPr>
                <a:t>棺墓</a:t>
              </a:r>
              <a:endParaRPr lang="zh-CN" altLang="en-US" sz="3600">
                <a:solidFill>
                  <a:srgbClr val="2C4C5D"/>
                </a:solidFill>
                <a:latin typeface="全字库正楷体" panose="02010604000101010101" charset="-122"/>
                <a:ea typeface="全字库正楷体" panose="02010604000101010101" charset="-122"/>
              </a:endParaRPr>
            </a:p>
          </p:txBody>
        </p:sp>
        <p:sp>
          <p:nvSpPr>
            <p:cNvPr id="13" name="文本框 12"/>
            <p:cNvSpPr txBox="1"/>
            <p:nvPr/>
          </p:nvSpPr>
          <p:spPr>
            <a:xfrm>
              <a:off x="6820" y="3179"/>
              <a:ext cx="11728" cy="4070"/>
            </a:xfrm>
            <a:prstGeom prst="rect">
              <a:avLst/>
            </a:prstGeom>
            <a:noFill/>
          </p:spPr>
          <p:txBody>
            <a:bodyPr wrap="square" rtlCol="0">
              <a:spAutoFit/>
            </a:bodyPr>
            <a:p>
              <a:pPr algn="l">
                <a:lnSpc>
                  <a:spcPct val="150000"/>
                </a:lnSpc>
              </a:pPr>
              <a:r>
                <a:rPr lang="en-US" altLang="zh-CN">
                  <a:solidFill>
                    <a:srgbClr val="2C4C5D"/>
                  </a:solidFill>
                  <a:latin typeface="全字库正楷体" panose="02010604000101010101" charset="-122"/>
                  <a:ea typeface="全字库正楷体" panose="02010604000101010101" charset="-122"/>
                </a:rPr>
                <a:t>   </a:t>
              </a:r>
              <a:r>
                <a:rPr lang="zh-CN" altLang="en-US">
                  <a:solidFill>
                    <a:srgbClr val="2C4C5D"/>
                  </a:solidFill>
                  <a:latin typeface="全字库正楷体" panose="02010604000101010101" charset="-122"/>
                  <a:ea typeface="全字库正楷体" panose="02010604000101010101" charset="-122"/>
                </a:rPr>
                <a:t>挖墓贯穿丧礼的全过程。亡者去世当天家人就会请人挖墓，挖墓之前会请阴阳先生看风水、看坟址、定方位，定时间。如果自家有祖坟，则无需再请阴阳先生择地。</a:t>
              </a:r>
              <a:endParaRPr lang="zh-CN" altLang="en-US">
                <a:solidFill>
                  <a:srgbClr val="2C4C5D"/>
                </a:solidFill>
                <a:latin typeface="全字库正楷体" panose="02010604000101010101" charset="-122"/>
                <a:ea typeface="全字库正楷体" panose="02010604000101010101" charset="-122"/>
              </a:endParaRPr>
            </a:p>
            <a:p>
              <a:pPr algn="l">
                <a:lnSpc>
                  <a:spcPct val="150000"/>
                </a:lnSpc>
              </a:pPr>
              <a:r>
                <a:rPr lang="zh-CN" altLang="en-US">
                  <a:solidFill>
                    <a:srgbClr val="2C4C5D"/>
                  </a:solidFill>
                  <a:latin typeface="全字库正楷体" panose="02010604000101010101" charset="-122"/>
                  <a:ea typeface="全字库正楷体" panose="02010604000101010101" charset="-122"/>
                </a:rPr>
                <a:t>墓地排列也是有严格规定的，基本原则是长辈在上，晚辈在下，男左女右、长左、幼右，男性为正方。与标准的家谱有异曲同工之妙，整个墓地墓向统一，墓式一致，进入墓地之后，一眼便可明了墓主们彼此之间的关系，死后的排列顺序与生前的名份秩序是完全一致的，人死后如同活时一样，有着金字塔式的等级结构，这是传统丧葬文化在民间的传承。也是我国传统家族制度的缩影。</a:t>
              </a:r>
              <a:endParaRPr lang="zh-CN" altLang="en-US">
                <a:solidFill>
                  <a:srgbClr val="2C4C5D"/>
                </a:solidFill>
                <a:latin typeface="全字库正楷体" panose="02010604000101010101" charset="-122"/>
                <a:ea typeface="全字库正楷体" panose="02010604000101010101" charset="-122"/>
              </a:endParaRPr>
            </a:p>
          </p:txBody>
        </p:sp>
      </p:grpSp>
      <p:pic>
        <p:nvPicPr>
          <p:cNvPr id="100" name="图片 99"/>
          <p:cNvPicPr/>
          <p:nvPr/>
        </p:nvPicPr>
        <p:blipFill>
          <a:blip r:embed="rId2"/>
          <a:stretch>
            <a:fillRect/>
          </a:stretch>
        </p:blipFill>
        <p:spPr>
          <a:xfrm>
            <a:off x="1263015" y="3980180"/>
            <a:ext cx="3034665" cy="2391410"/>
          </a:xfrm>
          <a:prstGeom prst="rect">
            <a:avLst/>
          </a:prstGeom>
          <a:noFill/>
          <a:ln w="9525">
            <a:noFill/>
          </a:ln>
        </p:spPr>
      </p:pic>
      <p:pic>
        <p:nvPicPr>
          <p:cNvPr id="2" name="图片 1"/>
          <p:cNvPicPr>
            <a:picLocks noChangeAspect="1"/>
          </p:cNvPicPr>
          <p:nvPr/>
        </p:nvPicPr>
        <p:blipFill>
          <a:blip r:embed="rId3"/>
          <a:stretch>
            <a:fillRect/>
          </a:stretch>
        </p:blipFill>
        <p:spPr>
          <a:xfrm>
            <a:off x="5166995" y="3904615"/>
            <a:ext cx="1857375" cy="2543175"/>
          </a:xfrm>
          <a:prstGeom prst="rect">
            <a:avLst/>
          </a:prstGeom>
        </p:spPr>
      </p:pic>
    </p:spTree>
    <p:custDataLst>
      <p:tags r:id="rId4"/>
    </p:custDataLst>
  </p:cSld>
  <p:clrMapOvr>
    <a:masterClrMapping/>
  </p:clrMapOvr>
  <p:transition advTm="2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450715" y="1413510"/>
            <a:ext cx="3289935" cy="3223895"/>
          </a:xfrm>
          <a:prstGeom prst="ellipse">
            <a:avLst/>
          </a:prstGeom>
          <a:noFill/>
          <a:ln w="66675" cmpd="sng">
            <a:gradFill>
              <a:gsLst>
                <a:gs pos="88000">
                  <a:srgbClr val="DFD1B9">
                    <a:alpha val="100000"/>
                  </a:srgbClr>
                </a:gs>
                <a:gs pos="77000">
                  <a:srgbClr val="CAB696">
                    <a:alpha val="100000"/>
                  </a:srgbClr>
                </a:gs>
                <a:gs pos="0">
                  <a:srgbClr val="9F804F"/>
                </a:gs>
                <a:gs pos="53000">
                  <a:srgbClr val="F4ECDC"/>
                </a:gs>
              </a:gsLst>
              <a:lin ang="5400000" scaled="1"/>
            </a:gra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guochao2019_055"/>
          <p:cNvPicPr>
            <a:picLocks noChangeAspect="1"/>
          </p:cNvPicPr>
          <p:nvPr/>
        </p:nvPicPr>
        <p:blipFill>
          <a:blip r:embed="rId1">
            <a:clrChange>
              <a:clrFrom>
                <a:srgbClr val="FFFFFF">
                  <a:alpha val="100000"/>
                </a:srgbClr>
              </a:clrFrom>
              <a:clrTo>
                <a:srgbClr val="FFFFFF">
                  <a:alpha val="100000"/>
                  <a:alpha val="0"/>
                </a:srgbClr>
              </a:clrTo>
            </a:clrChange>
            <a:lum contrast="-24000"/>
          </a:blip>
          <a:srcRect l="26400" t="25785" r="26862" b="28821"/>
          <a:stretch>
            <a:fillRect/>
          </a:stretch>
        </p:blipFill>
        <p:spPr>
          <a:xfrm rot="2220000">
            <a:off x="3813810" y="2051050"/>
            <a:ext cx="1479550" cy="1475740"/>
          </a:xfrm>
          <a:prstGeom prst="rect">
            <a:avLst/>
          </a:prstGeom>
        </p:spPr>
      </p:pic>
      <p:pic>
        <p:nvPicPr>
          <p:cNvPr id="17" name="图片 16" descr="guochao2019_055"/>
          <p:cNvPicPr>
            <a:picLocks noChangeAspect="1"/>
          </p:cNvPicPr>
          <p:nvPr/>
        </p:nvPicPr>
        <p:blipFill>
          <a:blip r:embed="rId1">
            <a:clrChange>
              <a:clrFrom>
                <a:srgbClr val="FFFFFF">
                  <a:alpha val="100000"/>
                </a:srgbClr>
              </a:clrFrom>
              <a:clrTo>
                <a:srgbClr val="FFFFFF">
                  <a:alpha val="100000"/>
                  <a:alpha val="0"/>
                </a:srgbClr>
              </a:clrTo>
            </a:clrChange>
            <a:lum contrast="-24000"/>
          </a:blip>
          <a:srcRect l="26400" t="25785" r="26862" b="28821"/>
          <a:stretch>
            <a:fillRect/>
          </a:stretch>
        </p:blipFill>
        <p:spPr>
          <a:xfrm rot="2220000">
            <a:off x="7090410" y="1611630"/>
            <a:ext cx="989330" cy="986790"/>
          </a:xfrm>
          <a:prstGeom prst="rect">
            <a:avLst/>
          </a:prstGeom>
        </p:spPr>
      </p:pic>
      <p:pic>
        <p:nvPicPr>
          <p:cNvPr id="30" name="图片 29" descr="20170810084656_12864"/>
          <p:cNvPicPr>
            <a:picLocks noChangeAspect="1"/>
          </p:cNvPicPr>
          <p:nvPr/>
        </p:nvPicPr>
        <p:blipFill>
          <a:blip r:embed="rId2">
            <a:clrChange>
              <a:clrFrom>
                <a:srgbClr val="FFFFFF">
                  <a:alpha val="100000"/>
                </a:srgbClr>
              </a:clrFrom>
              <a:clrTo>
                <a:srgbClr val="FFFFFF">
                  <a:alpha val="100000"/>
                  <a:alpha val="0"/>
                </a:srgbClr>
              </a:clrTo>
            </a:clrChange>
            <a:lum contrast="-30000"/>
          </a:blip>
          <a:srcRect l="50632" t="52912" r="-211"/>
          <a:stretch>
            <a:fillRect/>
          </a:stretch>
        </p:blipFill>
        <p:spPr>
          <a:xfrm flipH="1">
            <a:off x="7294880" y="2228215"/>
            <a:ext cx="1607185" cy="1122045"/>
          </a:xfrm>
          <a:prstGeom prst="rect">
            <a:avLst/>
          </a:prstGeom>
        </p:spPr>
      </p:pic>
      <p:pic>
        <p:nvPicPr>
          <p:cNvPr id="31" name="图片 30" descr="4"/>
          <p:cNvPicPr>
            <a:picLocks noChangeAspect="1"/>
          </p:cNvPicPr>
          <p:nvPr/>
        </p:nvPicPr>
        <p:blipFill>
          <a:blip r:embed="rId3">
            <a:clrChange>
              <a:clrFrom>
                <a:srgbClr val="FFFFFF">
                  <a:alpha val="100000"/>
                </a:srgbClr>
              </a:clrFrom>
              <a:clrTo>
                <a:srgbClr val="FFFFFF">
                  <a:alpha val="100000"/>
                  <a:alpha val="0"/>
                </a:srgbClr>
              </a:clrTo>
            </a:clrChange>
            <a:lum contrast="-24000"/>
          </a:blip>
          <a:srcRect r="886" b="50013"/>
          <a:stretch>
            <a:fillRect/>
          </a:stretch>
        </p:blipFill>
        <p:spPr>
          <a:xfrm rot="20580000">
            <a:off x="4203700" y="1366520"/>
            <a:ext cx="1283335" cy="880110"/>
          </a:xfrm>
          <a:prstGeom prst="rect">
            <a:avLst/>
          </a:prstGeom>
        </p:spPr>
      </p:pic>
      <p:sp>
        <p:nvSpPr>
          <p:cNvPr id="3" name="文本框 2"/>
          <p:cNvSpPr txBox="1"/>
          <p:nvPr/>
        </p:nvSpPr>
        <p:spPr>
          <a:xfrm>
            <a:off x="5381625" y="1413510"/>
            <a:ext cx="928370" cy="3138170"/>
          </a:xfrm>
          <a:prstGeom prst="rect">
            <a:avLst/>
          </a:prstGeom>
          <a:noFill/>
        </p:spPr>
        <p:txBody>
          <a:bodyPr wrap="square" rtlCol="0">
            <a:spAutoFit/>
          </a:bodyPr>
          <a:lstStyle/>
          <a:p>
            <a:r>
              <a:rPr lang="zh-CN" altLang="en-US" sz="6600">
                <a:solidFill>
                  <a:srgbClr val="2C4C5D"/>
                </a:solidFill>
                <a:latin typeface="腾祥伯当行楷简" panose="01010104010101010101" charset="-122"/>
                <a:ea typeface="腾祥伯当行楷简" panose="01010104010101010101" charset="-122"/>
              </a:rPr>
              <a:t>第肆章</a:t>
            </a:r>
            <a:endParaRPr lang="zh-CN" altLang="en-US" sz="6600">
              <a:solidFill>
                <a:srgbClr val="2C4C5D"/>
              </a:solidFill>
              <a:latin typeface="腾祥伯当行楷简" panose="01010104010101010101" charset="-122"/>
              <a:ea typeface="腾祥伯当行楷简" panose="01010104010101010101" charset="-122"/>
            </a:endParaRPr>
          </a:p>
        </p:txBody>
      </p:sp>
      <p:pic>
        <p:nvPicPr>
          <p:cNvPr id="22" name="图片 21" descr="true (106)"/>
          <p:cNvPicPr>
            <a:picLocks noChangeAspect="1"/>
          </p:cNvPicPr>
          <p:nvPr/>
        </p:nvPicPr>
        <p:blipFill>
          <a:blip r:embed="rId4">
            <a:clrChange>
              <a:clrFrom>
                <a:srgbClr val="F6F6F6">
                  <a:alpha val="100000"/>
                </a:srgbClr>
              </a:clrFrom>
              <a:clrTo>
                <a:srgbClr val="F6F6F6">
                  <a:alpha val="100000"/>
                  <a:alpha val="0"/>
                </a:srgbClr>
              </a:clrTo>
            </a:clrChange>
            <a:lum contrast="-12000"/>
          </a:blip>
          <a:stretch>
            <a:fillRect/>
          </a:stretch>
        </p:blipFill>
        <p:spPr>
          <a:xfrm flipH="1">
            <a:off x="8119110" y="2959735"/>
            <a:ext cx="4014470" cy="3844290"/>
          </a:xfrm>
          <a:prstGeom prst="rect">
            <a:avLst/>
          </a:prstGeom>
        </p:spPr>
      </p:pic>
      <p:pic>
        <p:nvPicPr>
          <p:cNvPr id="25" name="图片 24" descr="true (81)"/>
          <p:cNvPicPr>
            <a:picLocks noChangeAspect="1"/>
          </p:cNvPicPr>
          <p:nvPr/>
        </p:nvPicPr>
        <p:blipFill>
          <a:blip r:embed="rId5">
            <a:lum bright="6000" contrast="-12000"/>
          </a:blip>
          <a:srcRect l="2679" t="3244" r="21103" b="72213"/>
          <a:stretch>
            <a:fillRect/>
          </a:stretch>
        </p:blipFill>
        <p:spPr>
          <a:xfrm>
            <a:off x="10918825" y="3512820"/>
            <a:ext cx="964565" cy="310515"/>
          </a:xfrm>
          <a:custGeom>
            <a:avLst/>
            <a:gdLst/>
            <a:ahLst/>
            <a:cxnLst>
              <a:cxn ang="3">
                <a:pos x="hc" y="t"/>
              </a:cxn>
              <a:cxn ang="cd2">
                <a:pos x="l" y="vc"/>
              </a:cxn>
              <a:cxn ang="cd4">
                <a:pos x="hc" y="b"/>
              </a:cxn>
              <a:cxn ang="0">
                <a:pos x="r" y="vc"/>
              </a:cxn>
            </a:cxnLst>
            <a:rect l="l" t="t" r="r" b="b"/>
            <a:pathLst>
              <a:path w="5804" h="1869">
                <a:moveTo>
                  <a:pt x="2868" y="0"/>
                </a:moveTo>
                <a:cubicBezTo>
                  <a:pt x="2879" y="0"/>
                  <a:pt x="2890" y="3"/>
                  <a:pt x="2902" y="10"/>
                </a:cubicBezTo>
                <a:cubicBezTo>
                  <a:pt x="2939" y="33"/>
                  <a:pt x="2934" y="84"/>
                  <a:pt x="2971" y="126"/>
                </a:cubicBezTo>
                <a:cubicBezTo>
                  <a:pt x="3008" y="168"/>
                  <a:pt x="3045" y="177"/>
                  <a:pt x="3087" y="219"/>
                </a:cubicBezTo>
                <a:cubicBezTo>
                  <a:pt x="3129" y="261"/>
                  <a:pt x="3138" y="298"/>
                  <a:pt x="3180" y="335"/>
                </a:cubicBezTo>
                <a:cubicBezTo>
                  <a:pt x="3222" y="372"/>
                  <a:pt x="3259" y="367"/>
                  <a:pt x="3296" y="404"/>
                </a:cubicBezTo>
                <a:cubicBezTo>
                  <a:pt x="3333" y="441"/>
                  <a:pt x="3338" y="474"/>
                  <a:pt x="3366" y="520"/>
                </a:cubicBezTo>
                <a:cubicBezTo>
                  <a:pt x="3394" y="566"/>
                  <a:pt x="3399" y="608"/>
                  <a:pt x="3436" y="636"/>
                </a:cubicBezTo>
                <a:cubicBezTo>
                  <a:pt x="3473" y="664"/>
                  <a:pt x="3506" y="655"/>
                  <a:pt x="3552" y="660"/>
                </a:cubicBezTo>
                <a:cubicBezTo>
                  <a:pt x="3598" y="665"/>
                  <a:pt x="3622" y="660"/>
                  <a:pt x="3668" y="660"/>
                </a:cubicBezTo>
                <a:cubicBezTo>
                  <a:pt x="3714" y="660"/>
                  <a:pt x="3738" y="660"/>
                  <a:pt x="3784" y="660"/>
                </a:cubicBezTo>
                <a:cubicBezTo>
                  <a:pt x="3830" y="660"/>
                  <a:pt x="3854" y="660"/>
                  <a:pt x="3900" y="660"/>
                </a:cubicBezTo>
                <a:cubicBezTo>
                  <a:pt x="3946" y="660"/>
                  <a:pt x="3970" y="660"/>
                  <a:pt x="4016" y="660"/>
                </a:cubicBezTo>
                <a:cubicBezTo>
                  <a:pt x="4062" y="660"/>
                  <a:pt x="4086" y="660"/>
                  <a:pt x="4132" y="660"/>
                </a:cubicBezTo>
                <a:cubicBezTo>
                  <a:pt x="4178" y="660"/>
                  <a:pt x="4248" y="669"/>
                  <a:pt x="4248" y="660"/>
                </a:cubicBezTo>
                <a:cubicBezTo>
                  <a:pt x="4248" y="651"/>
                  <a:pt x="4132" y="632"/>
                  <a:pt x="4132" y="613"/>
                </a:cubicBezTo>
                <a:cubicBezTo>
                  <a:pt x="4132" y="594"/>
                  <a:pt x="4248" y="595"/>
                  <a:pt x="4248" y="567"/>
                </a:cubicBezTo>
                <a:cubicBezTo>
                  <a:pt x="4248" y="539"/>
                  <a:pt x="4178" y="497"/>
                  <a:pt x="4132" y="474"/>
                </a:cubicBezTo>
                <a:cubicBezTo>
                  <a:pt x="4086" y="451"/>
                  <a:pt x="4062" y="460"/>
                  <a:pt x="4016" y="451"/>
                </a:cubicBezTo>
                <a:cubicBezTo>
                  <a:pt x="3970" y="442"/>
                  <a:pt x="3946" y="437"/>
                  <a:pt x="3900" y="428"/>
                </a:cubicBezTo>
                <a:cubicBezTo>
                  <a:pt x="3854" y="419"/>
                  <a:pt x="3784" y="413"/>
                  <a:pt x="3784" y="404"/>
                </a:cubicBezTo>
                <a:cubicBezTo>
                  <a:pt x="3784" y="395"/>
                  <a:pt x="3854" y="386"/>
                  <a:pt x="3900" y="381"/>
                </a:cubicBezTo>
                <a:cubicBezTo>
                  <a:pt x="3946" y="376"/>
                  <a:pt x="3970" y="381"/>
                  <a:pt x="4016" y="381"/>
                </a:cubicBezTo>
                <a:cubicBezTo>
                  <a:pt x="4062" y="381"/>
                  <a:pt x="4086" y="381"/>
                  <a:pt x="4132" y="381"/>
                </a:cubicBezTo>
                <a:cubicBezTo>
                  <a:pt x="4178" y="381"/>
                  <a:pt x="4202" y="381"/>
                  <a:pt x="4248" y="381"/>
                </a:cubicBezTo>
                <a:cubicBezTo>
                  <a:pt x="4294" y="381"/>
                  <a:pt x="4318" y="376"/>
                  <a:pt x="4364" y="381"/>
                </a:cubicBezTo>
                <a:cubicBezTo>
                  <a:pt x="4410" y="386"/>
                  <a:pt x="4434" y="399"/>
                  <a:pt x="4480" y="404"/>
                </a:cubicBezTo>
                <a:cubicBezTo>
                  <a:pt x="4526" y="409"/>
                  <a:pt x="4549" y="404"/>
                  <a:pt x="4596" y="404"/>
                </a:cubicBezTo>
                <a:cubicBezTo>
                  <a:pt x="4643" y="404"/>
                  <a:pt x="4666" y="404"/>
                  <a:pt x="4713" y="404"/>
                </a:cubicBezTo>
                <a:cubicBezTo>
                  <a:pt x="4760" y="404"/>
                  <a:pt x="4783" y="404"/>
                  <a:pt x="4829" y="404"/>
                </a:cubicBezTo>
                <a:cubicBezTo>
                  <a:pt x="4875" y="404"/>
                  <a:pt x="4899" y="404"/>
                  <a:pt x="4945" y="404"/>
                </a:cubicBezTo>
                <a:cubicBezTo>
                  <a:pt x="4991" y="404"/>
                  <a:pt x="5015" y="404"/>
                  <a:pt x="5061" y="404"/>
                </a:cubicBezTo>
                <a:cubicBezTo>
                  <a:pt x="5107" y="404"/>
                  <a:pt x="5131" y="404"/>
                  <a:pt x="5177" y="404"/>
                </a:cubicBezTo>
                <a:cubicBezTo>
                  <a:pt x="5223" y="404"/>
                  <a:pt x="5293" y="385"/>
                  <a:pt x="5293" y="404"/>
                </a:cubicBezTo>
                <a:cubicBezTo>
                  <a:pt x="5293" y="423"/>
                  <a:pt x="5223" y="478"/>
                  <a:pt x="5177" y="497"/>
                </a:cubicBezTo>
                <a:cubicBezTo>
                  <a:pt x="5131" y="516"/>
                  <a:pt x="5107" y="497"/>
                  <a:pt x="5061" y="497"/>
                </a:cubicBezTo>
                <a:cubicBezTo>
                  <a:pt x="5010" y="492"/>
                  <a:pt x="4945" y="497"/>
                  <a:pt x="4945" y="497"/>
                </a:cubicBezTo>
                <a:cubicBezTo>
                  <a:pt x="4945" y="497"/>
                  <a:pt x="5015" y="497"/>
                  <a:pt x="5061" y="497"/>
                </a:cubicBezTo>
                <a:cubicBezTo>
                  <a:pt x="5112" y="502"/>
                  <a:pt x="5144" y="515"/>
                  <a:pt x="5200" y="520"/>
                </a:cubicBezTo>
                <a:cubicBezTo>
                  <a:pt x="5256" y="525"/>
                  <a:pt x="5288" y="520"/>
                  <a:pt x="5339" y="520"/>
                </a:cubicBezTo>
                <a:cubicBezTo>
                  <a:pt x="5390" y="520"/>
                  <a:pt x="5408" y="515"/>
                  <a:pt x="5455" y="520"/>
                </a:cubicBezTo>
                <a:cubicBezTo>
                  <a:pt x="5502" y="525"/>
                  <a:pt x="5525" y="535"/>
                  <a:pt x="5572" y="544"/>
                </a:cubicBezTo>
                <a:cubicBezTo>
                  <a:pt x="5619" y="553"/>
                  <a:pt x="5642" y="558"/>
                  <a:pt x="5688" y="567"/>
                </a:cubicBezTo>
                <a:cubicBezTo>
                  <a:pt x="5734" y="576"/>
                  <a:pt x="5804" y="576"/>
                  <a:pt x="5804" y="590"/>
                </a:cubicBezTo>
                <a:cubicBezTo>
                  <a:pt x="5804" y="604"/>
                  <a:pt x="5734" y="627"/>
                  <a:pt x="5688" y="636"/>
                </a:cubicBezTo>
                <a:cubicBezTo>
                  <a:pt x="5642" y="645"/>
                  <a:pt x="5619" y="636"/>
                  <a:pt x="5572" y="636"/>
                </a:cubicBezTo>
                <a:cubicBezTo>
                  <a:pt x="5525" y="636"/>
                  <a:pt x="5502" y="636"/>
                  <a:pt x="5455" y="636"/>
                </a:cubicBezTo>
                <a:cubicBezTo>
                  <a:pt x="5408" y="636"/>
                  <a:pt x="5390" y="636"/>
                  <a:pt x="5339" y="636"/>
                </a:cubicBezTo>
                <a:cubicBezTo>
                  <a:pt x="5288" y="636"/>
                  <a:pt x="5251" y="636"/>
                  <a:pt x="5200" y="636"/>
                </a:cubicBezTo>
                <a:cubicBezTo>
                  <a:pt x="5149" y="636"/>
                  <a:pt x="5130" y="636"/>
                  <a:pt x="5084" y="636"/>
                </a:cubicBezTo>
                <a:cubicBezTo>
                  <a:pt x="5047" y="636"/>
                  <a:pt x="5024" y="639"/>
                  <a:pt x="4992" y="638"/>
                </a:cubicBezTo>
                <a:lnTo>
                  <a:pt x="4991" y="638"/>
                </a:lnTo>
                <a:lnTo>
                  <a:pt x="4991" y="638"/>
                </a:lnTo>
                <a:cubicBezTo>
                  <a:pt x="4984" y="628"/>
                  <a:pt x="4976" y="619"/>
                  <a:pt x="4968" y="613"/>
                </a:cubicBezTo>
                <a:cubicBezTo>
                  <a:pt x="4936" y="590"/>
                  <a:pt x="4852" y="608"/>
                  <a:pt x="4852" y="613"/>
                </a:cubicBezTo>
                <a:cubicBezTo>
                  <a:pt x="4852" y="618"/>
                  <a:pt x="4922" y="631"/>
                  <a:pt x="4968" y="636"/>
                </a:cubicBezTo>
                <a:cubicBezTo>
                  <a:pt x="4974" y="637"/>
                  <a:pt x="4979" y="637"/>
                  <a:pt x="4984" y="638"/>
                </a:cubicBezTo>
                <a:lnTo>
                  <a:pt x="4991" y="638"/>
                </a:lnTo>
                <a:lnTo>
                  <a:pt x="4996" y="646"/>
                </a:lnTo>
                <a:cubicBezTo>
                  <a:pt x="5013" y="675"/>
                  <a:pt x="5024" y="713"/>
                  <a:pt x="5014" y="729"/>
                </a:cubicBezTo>
                <a:cubicBezTo>
                  <a:pt x="4968" y="724"/>
                  <a:pt x="4944" y="729"/>
                  <a:pt x="4898" y="729"/>
                </a:cubicBezTo>
                <a:cubicBezTo>
                  <a:pt x="4944" y="729"/>
                  <a:pt x="5000" y="752"/>
                  <a:pt x="5014" y="729"/>
                </a:cubicBezTo>
                <a:cubicBezTo>
                  <a:pt x="5060" y="734"/>
                  <a:pt x="5083" y="748"/>
                  <a:pt x="5130" y="753"/>
                </a:cubicBezTo>
                <a:cubicBezTo>
                  <a:pt x="5177" y="758"/>
                  <a:pt x="5200" y="753"/>
                  <a:pt x="5247" y="753"/>
                </a:cubicBezTo>
                <a:cubicBezTo>
                  <a:pt x="5294" y="753"/>
                  <a:pt x="5317" y="748"/>
                  <a:pt x="5363" y="753"/>
                </a:cubicBezTo>
                <a:cubicBezTo>
                  <a:pt x="5409" y="758"/>
                  <a:pt x="5433" y="767"/>
                  <a:pt x="5479" y="776"/>
                </a:cubicBezTo>
                <a:cubicBezTo>
                  <a:pt x="5525" y="785"/>
                  <a:pt x="5595" y="780"/>
                  <a:pt x="5595" y="799"/>
                </a:cubicBezTo>
                <a:cubicBezTo>
                  <a:pt x="5595" y="818"/>
                  <a:pt x="5530" y="855"/>
                  <a:pt x="5479" y="869"/>
                </a:cubicBezTo>
                <a:cubicBezTo>
                  <a:pt x="5428" y="883"/>
                  <a:pt x="5390" y="869"/>
                  <a:pt x="5339" y="869"/>
                </a:cubicBezTo>
                <a:cubicBezTo>
                  <a:pt x="5288" y="869"/>
                  <a:pt x="5269" y="869"/>
                  <a:pt x="5223" y="869"/>
                </a:cubicBezTo>
                <a:cubicBezTo>
                  <a:pt x="5177" y="869"/>
                  <a:pt x="5153" y="869"/>
                  <a:pt x="5107" y="869"/>
                </a:cubicBezTo>
                <a:cubicBezTo>
                  <a:pt x="5061" y="869"/>
                  <a:pt x="5037" y="869"/>
                  <a:pt x="4991" y="869"/>
                </a:cubicBezTo>
                <a:cubicBezTo>
                  <a:pt x="4945" y="869"/>
                  <a:pt x="4921" y="869"/>
                  <a:pt x="4875" y="869"/>
                </a:cubicBezTo>
                <a:cubicBezTo>
                  <a:pt x="4829" y="869"/>
                  <a:pt x="4805" y="869"/>
                  <a:pt x="4759" y="869"/>
                </a:cubicBezTo>
                <a:cubicBezTo>
                  <a:pt x="4713" y="869"/>
                  <a:pt x="4689" y="869"/>
                  <a:pt x="4643" y="869"/>
                </a:cubicBezTo>
                <a:cubicBezTo>
                  <a:pt x="4597" y="869"/>
                  <a:pt x="4573" y="869"/>
                  <a:pt x="4527" y="869"/>
                </a:cubicBezTo>
                <a:cubicBezTo>
                  <a:pt x="4481" y="869"/>
                  <a:pt x="4457" y="874"/>
                  <a:pt x="4411" y="869"/>
                </a:cubicBezTo>
                <a:cubicBezTo>
                  <a:pt x="4365" y="864"/>
                  <a:pt x="4341" y="850"/>
                  <a:pt x="4295" y="845"/>
                </a:cubicBezTo>
                <a:cubicBezTo>
                  <a:pt x="4249" y="840"/>
                  <a:pt x="4226" y="845"/>
                  <a:pt x="4179" y="845"/>
                </a:cubicBezTo>
                <a:cubicBezTo>
                  <a:pt x="4132" y="845"/>
                  <a:pt x="4109" y="845"/>
                  <a:pt x="4062" y="845"/>
                </a:cubicBezTo>
                <a:cubicBezTo>
                  <a:pt x="4015" y="845"/>
                  <a:pt x="3992" y="845"/>
                  <a:pt x="3946" y="845"/>
                </a:cubicBezTo>
                <a:cubicBezTo>
                  <a:pt x="3900" y="845"/>
                  <a:pt x="3876" y="845"/>
                  <a:pt x="3830" y="845"/>
                </a:cubicBezTo>
                <a:cubicBezTo>
                  <a:pt x="3784" y="845"/>
                  <a:pt x="3760" y="845"/>
                  <a:pt x="3714" y="845"/>
                </a:cubicBezTo>
                <a:cubicBezTo>
                  <a:pt x="3668" y="845"/>
                  <a:pt x="3598" y="850"/>
                  <a:pt x="3598" y="845"/>
                </a:cubicBezTo>
                <a:cubicBezTo>
                  <a:pt x="3598" y="840"/>
                  <a:pt x="3714" y="831"/>
                  <a:pt x="3714" y="822"/>
                </a:cubicBezTo>
                <a:cubicBezTo>
                  <a:pt x="3714" y="813"/>
                  <a:pt x="3644" y="808"/>
                  <a:pt x="3598" y="799"/>
                </a:cubicBezTo>
                <a:cubicBezTo>
                  <a:pt x="3552" y="790"/>
                  <a:pt x="3519" y="757"/>
                  <a:pt x="3482" y="776"/>
                </a:cubicBezTo>
                <a:cubicBezTo>
                  <a:pt x="3445" y="795"/>
                  <a:pt x="3417" y="846"/>
                  <a:pt x="3412" y="892"/>
                </a:cubicBezTo>
                <a:cubicBezTo>
                  <a:pt x="3407" y="938"/>
                  <a:pt x="3450" y="962"/>
                  <a:pt x="3459" y="1008"/>
                </a:cubicBezTo>
                <a:cubicBezTo>
                  <a:pt x="3468" y="1054"/>
                  <a:pt x="3459" y="1078"/>
                  <a:pt x="3459" y="1124"/>
                </a:cubicBezTo>
                <a:cubicBezTo>
                  <a:pt x="3459" y="1170"/>
                  <a:pt x="3468" y="1194"/>
                  <a:pt x="3459" y="1240"/>
                </a:cubicBezTo>
                <a:cubicBezTo>
                  <a:pt x="3450" y="1286"/>
                  <a:pt x="3431" y="1310"/>
                  <a:pt x="3412" y="1356"/>
                </a:cubicBezTo>
                <a:cubicBezTo>
                  <a:pt x="3393" y="1402"/>
                  <a:pt x="3398" y="1435"/>
                  <a:pt x="3366" y="1472"/>
                </a:cubicBezTo>
                <a:cubicBezTo>
                  <a:pt x="3334" y="1509"/>
                  <a:pt x="3296" y="1505"/>
                  <a:pt x="3250" y="1542"/>
                </a:cubicBezTo>
                <a:cubicBezTo>
                  <a:pt x="3204" y="1579"/>
                  <a:pt x="3180" y="1621"/>
                  <a:pt x="3134" y="1658"/>
                </a:cubicBezTo>
                <a:cubicBezTo>
                  <a:pt x="3088" y="1695"/>
                  <a:pt x="3064" y="1700"/>
                  <a:pt x="3018" y="1728"/>
                </a:cubicBezTo>
                <a:cubicBezTo>
                  <a:pt x="2972" y="1756"/>
                  <a:pt x="2948" y="1778"/>
                  <a:pt x="2902" y="1797"/>
                </a:cubicBezTo>
                <a:cubicBezTo>
                  <a:pt x="2856" y="1816"/>
                  <a:pt x="2832" y="1812"/>
                  <a:pt x="2786" y="1821"/>
                </a:cubicBezTo>
                <a:cubicBezTo>
                  <a:pt x="2740" y="1830"/>
                  <a:pt x="2717" y="1835"/>
                  <a:pt x="2670" y="1844"/>
                </a:cubicBezTo>
                <a:cubicBezTo>
                  <a:pt x="2623" y="1853"/>
                  <a:pt x="2600" y="1862"/>
                  <a:pt x="2553" y="1867"/>
                </a:cubicBezTo>
                <a:cubicBezTo>
                  <a:pt x="2506" y="1872"/>
                  <a:pt x="2483" y="1867"/>
                  <a:pt x="2437" y="1867"/>
                </a:cubicBezTo>
                <a:cubicBezTo>
                  <a:pt x="2391" y="1867"/>
                  <a:pt x="2367" y="1867"/>
                  <a:pt x="2321" y="1867"/>
                </a:cubicBezTo>
                <a:cubicBezTo>
                  <a:pt x="2275" y="1867"/>
                  <a:pt x="2251" y="1867"/>
                  <a:pt x="2205" y="1867"/>
                </a:cubicBezTo>
                <a:cubicBezTo>
                  <a:pt x="2159" y="1867"/>
                  <a:pt x="2135" y="1872"/>
                  <a:pt x="2089" y="1867"/>
                </a:cubicBezTo>
                <a:cubicBezTo>
                  <a:pt x="2043" y="1862"/>
                  <a:pt x="2019" y="1853"/>
                  <a:pt x="1973" y="1844"/>
                </a:cubicBezTo>
                <a:cubicBezTo>
                  <a:pt x="1927" y="1835"/>
                  <a:pt x="1903" y="1844"/>
                  <a:pt x="1857" y="1821"/>
                </a:cubicBezTo>
                <a:cubicBezTo>
                  <a:pt x="1811" y="1798"/>
                  <a:pt x="1787" y="1751"/>
                  <a:pt x="1741" y="1728"/>
                </a:cubicBezTo>
                <a:cubicBezTo>
                  <a:pt x="1695" y="1705"/>
                  <a:pt x="1671" y="1709"/>
                  <a:pt x="1625" y="1704"/>
                </a:cubicBezTo>
                <a:cubicBezTo>
                  <a:pt x="1579" y="1699"/>
                  <a:pt x="1555" y="1704"/>
                  <a:pt x="1509" y="1704"/>
                </a:cubicBezTo>
                <a:cubicBezTo>
                  <a:pt x="1463" y="1704"/>
                  <a:pt x="1439" y="1704"/>
                  <a:pt x="1393" y="1704"/>
                </a:cubicBezTo>
                <a:cubicBezTo>
                  <a:pt x="1347" y="1704"/>
                  <a:pt x="1324" y="1709"/>
                  <a:pt x="1277" y="1704"/>
                </a:cubicBezTo>
                <a:cubicBezTo>
                  <a:pt x="1230" y="1699"/>
                  <a:pt x="1207" y="1690"/>
                  <a:pt x="1160" y="1681"/>
                </a:cubicBezTo>
                <a:cubicBezTo>
                  <a:pt x="1113" y="1672"/>
                  <a:pt x="1090" y="1663"/>
                  <a:pt x="1044" y="1658"/>
                </a:cubicBezTo>
                <a:cubicBezTo>
                  <a:pt x="998" y="1653"/>
                  <a:pt x="974" y="1658"/>
                  <a:pt x="928" y="1658"/>
                </a:cubicBezTo>
                <a:cubicBezTo>
                  <a:pt x="882" y="1658"/>
                  <a:pt x="858" y="1663"/>
                  <a:pt x="812" y="1658"/>
                </a:cubicBezTo>
                <a:cubicBezTo>
                  <a:pt x="766" y="1653"/>
                  <a:pt x="742" y="1640"/>
                  <a:pt x="696" y="1635"/>
                </a:cubicBezTo>
                <a:cubicBezTo>
                  <a:pt x="650" y="1630"/>
                  <a:pt x="626" y="1635"/>
                  <a:pt x="580" y="1635"/>
                </a:cubicBezTo>
                <a:cubicBezTo>
                  <a:pt x="534" y="1635"/>
                  <a:pt x="510" y="1635"/>
                  <a:pt x="464" y="1635"/>
                </a:cubicBezTo>
                <a:cubicBezTo>
                  <a:pt x="418" y="1635"/>
                  <a:pt x="394" y="1635"/>
                  <a:pt x="348" y="1635"/>
                </a:cubicBezTo>
                <a:cubicBezTo>
                  <a:pt x="302" y="1635"/>
                  <a:pt x="278" y="1640"/>
                  <a:pt x="232" y="1635"/>
                </a:cubicBezTo>
                <a:cubicBezTo>
                  <a:pt x="186" y="1630"/>
                  <a:pt x="116" y="1626"/>
                  <a:pt x="116" y="1612"/>
                </a:cubicBezTo>
                <a:cubicBezTo>
                  <a:pt x="116" y="1598"/>
                  <a:pt x="232" y="1579"/>
                  <a:pt x="232" y="1565"/>
                </a:cubicBezTo>
                <a:cubicBezTo>
                  <a:pt x="232" y="1551"/>
                  <a:pt x="162" y="1551"/>
                  <a:pt x="116" y="1542"/>
                </a:cubicBezTo>
                <a:cubicBezTo>
                  <a:pt x="70" y="1533"/>
                  <a:pt x="0" y="1528"/>
                  <a:pt x="0" y="1519"/>
                </a:cubicBezTo>
                <a:cubicBezTo>
                  <a:pt x="0" y="1510"/>
                  <a:pt x="70" y="1500"/>
                  <a:pt x="116" y="1495"/>
                </a:cubicBezTo>
                <a:cubicBezTo>
                  <a:pt x="162" y="1490"/>
                  <a:pt x="186" y="1495"/>
                  <a:pt x="232" y="1495"/>
                </a:cubicBezTo>
                <a:cubicBezTo>
                  <a:pt x="278" y="1495"/>
                  <a:pt x="302" y="1495"/>
                  <a:pt x="348" y="1495"/>
                </a:cubicBezTo>
                <a:cubicBezTo>
                  <a:pt x="394" y="1495"/>
                  <a:pt x="418" y="1495"/>
                  <a:pt x="464" y="1495"/>
                </a:cubicBezTo>
                <a:cubicBezTo>
                  <a:pt x="510" y="1495"/>
                  <a:pt x="561" y="1518"/>
                  <a:pt x="580" y="1495"/>
                </a:cubicBezTo>
                <a:cubicBezTo>
                  <a:pt x="599" y="1472"/>
                  <a:pt x="538" y="1416"/>
                  <a:pt x="557" y="1379"/>
                </a:cubicBezTo>
                <a:cubicBezTo>
                  <a:pt x="576" y="1342"/>
                  <a:pt x="673" y="1328"/>
                  <a:pt x="673" y="1310"/>
                </a:cubicBezTo>
                <a:cubicBezTo>
                  <a:pt x="673" y="1292"/>
                  <a:pt x="608" y="1296"/>
                  <a:pt x="557" y="1287"/>
                </a:cubicBezTo>
                <a:cubicBezTo>
                  <a:pt x="506" y="1278"/>
                  <a:pt x="469" y="1272"/>
                  <a:pt x="418" y="1263"/>
                </a:cubicBezTo>
                <a:cubicBezTo>
                  <a:pt x="367" y="1254"/>
                  <a:pt x="348" y="1254"/>
                  <a:pt x="301" y="1240"/>
                </a:cubicBezTo>
                <a:cubicBezTo>
                  <a:pt x="254" y="1226"/>
                  <a:pt x="185" y="1208"/>
                  <a:pt x="185" y="1194"/>
                </a:cubicBezTo>
                <a:cubicBezTo>
                  <a:pt x="185" y="1180"/>
                  <a:pt x="254" y="1175"/>
                  <a:pt x="301" y="1170"/>
                </a:cubicBezTo>
                <a:cubicBezTo>
                  <a:pt x="348" y="1165"/>
                  <a:pt x="371" y="1170"/>
                  <a:pt x="418" y="1170"/>
                </a:cubicBezTo>
                <a:cubicBezTo>
                  <a:pt x="465" y="1170"/>
                  <a:pt x="488" y="1170"/>
                  <a:pt x="534" y="1170"/>
                </a:cubicBezTo>
                <a:cubicBezTo>
                  <a:pt x="580" y="1170"/>
                  <a:pt x="604" y="1170"/>
                  <a:pt x="650" y="1170"/>
                </a:cubicBezTo>
                <a:cubicBezTo>
                  <a:pt x="696" y="1170"/>
                  <a:pt x="720" y="1170"/>
                  <a:pt x="766" y="1170"/>
                </a:cubicBezTo>
                <a:cubicBezTo>
                  <a:pt x="812" y="1170"/>
                  <a:pt x="836" y="1170"/>
                  <a:pt x="882" y="1170"/>
                </a:cubicBezTo>
                <a:cubicBezTo>
                  <a:pt x="928" y="1170"/>
                  <a:pt x="947" y="1170"/>
                  <a:pt x="998" y="1170"/>
                </a:cubicBezTo>
                <a:cubicBezTo>
                  <a:pt x="1049" y="1170"/>
                  <a:pt x="1086" y="1170"/>
                  <a:pt x="1137" y="1170"/>
                </a:cubicBezTo>
                <a:cubicBezTo>
                  <a:pt x="1188" y="1170"/>
                  <a:pt x="1207" y="1170"/>
                  <a:pt x="1253" y="1170"/>
                </a:cubicBezTo>
                <a:cubicBezTo>
                  <a:pt x="1299" y="1170"/>
                  <a:pt x="1323" y="1170"/>
                  <a:pt x="1369" y="1170"/>
                </a:cubicBezTo>
                <a:cubicBezTo>
                  <a:pt x="1415" y="1170"/>
                  <a:pt x="1443" y="1193"/>
                  <a:pt x="1485" y="1170"/>
                </a:cubicBezTo>
                <a:cubicBezTo>
                  <a:pt x="1527" y="1147"/>
                  <a:pt x="1559" y="1100"/>
                  <a:pt x="1578" y="1054"/>
                </a:cubicBezTo>
                <a:cubicBezTo>
                  <a:pt x="1597" y="1008"/>
                  <a:pt x="1578" y="984"/>
                  <a:pt x="1578" y="938"/>
                </a:cubicBezTo>
                <a:cubicBezTo>
                  <a:pt x="1578" y="892"/>
                  <a:pt x="1583" y="868"/>
                  <a:pt x="1578" y="822"/>
                </a:cubicBezTo>
                <a:cubicBezTo>
                  <a:pt x="1573" y="776"/>
                  <a:pt x="1564" y="752"/>
                  <a:pt x="1555" y="706"/>
                </a:cubicBezTo>
                <a:cubicBezTo>
                  <a:pt x="1546" y="660"/>
                  <a:pt x="1537" y="636"/>
                  <a:pt x="1532" y="590"/>
                </a:cubicBezTo>
                <a:cubicBezTo>
                  <a:pt x="1527" y="544"/>
                  <a:pt x="1518" y="520"/>
                  <a:pt x="1532" y="474"/>
                </a:cubicBezTo>
                <a:cubicBezTo>
                  <a:pt x="1546" y="428"/>
                  <a:pt x="1565" y="395"/>
                  <a:pt x="1602" y="358"/>
                </a:cubicBezTo>
                <a:cubicBezTo>
                  <a:pt x="1639" y="321"/>
                  <a:pt x="1690" y="302"/>
                  <a:pt x="1718" y="288"/>
                </a:cubicBezTo>
                <a:cubicBezTo>
                  <a:pt x="1746" y="274"/>
                  <a:pt x="1713" y="307"/>
                  <a:pt x="1741" y="288"/>
                </a:cubicBezTo>
                <a:cubicBezTo>
                  <a:pt x="1769" y="269"/>
                  <a:pt x="1811" y="232"/>
                  <a:pt x="1857" y="195"/>
                </a:cubicBezTo>
                <a:cubicBezTo>
                  <a:pt x="1903" y="158"/>
                  <a:pt x="1927" y="134"/>
                  <a:pt x="1973" y="102"/>
                </a:cubicBezTo>
                <a:cubicBezTo>
                  <a:pt x="2019" y="70"/>
                  <a:pt x="2043" y="47"/>
                  <a:pt x="2089" y="33"/>
                </a:cubicBezTo>
                <a:cubicBezTo>
                  <a:pt x="2135" y="19"/>
                  <a:pt x="2159" y="38"/>
                  <a:pt x="2205" y="33"/>
                </a:cubicBezTo>
                <a:cubicBezTo>
                  <a:pt x="2251" y="28"/>
                  <a:pt x="2275" y="15"/>
                  <a:pt x="2321" y="10"/>
                </a:cubicBezTo>
                <a:cubicBezTo>
                  <a:pt x="2367" y="5"/>
                  <a:pt x="2391" y="10"/>
                  <a:pt x="2437" y="10"/>
                </a:cubicBezTo>
                <a:cubicBezTo>
                  <a:pt x="2483" y="10"/>
                  <a:pt x="2506" y="10"/>
                  <a:pt x="2553" y="10"/>
                </a:cubicBezTo>
                <a:cubicBezTo>
                  <a:pt x="2600" y="10"/>
                  <a:pt x="2623" y="10"/>
                  <a:pt x="2670" y="10"/>
                </a:cubicBezTo>
                <a:cubicBezTo>
                  <a:pt x="2717" y="10"/>
                  <a:pt x="2740" y="10"/>
                  <a:pt x="2786" y="10"/>
                </a:cubicBezTo>
                <a:cubicBezTo>
                  <a:pt x="2818" y="10"/>
                  <a:pt x="2843" y="-1"/>
                  <a:pt x="2868" y="0"/>
                </a:cubicBezTo>
                <a:close/>
              </a:path>
            </a:pathLst>
          </a:custGeom>
        </p:spPr>
      </p:pic>
      <p:pic>
        <p:nvPicPr>
          <p:cNvPr id="52" name="图片 51" descr="true (97)"/>
          <p:cNvPicPr>
            <a:picLocks noChangeAspect="1"/>
          </p:cNvPicPr>
          <p:nvPr/>
        </p:nvPicPr>
        <p:blipFill>
          <a:blip r:embed="rId6">
            <a:clrChange>
              <a:clrFrom>
                <a:srgbClr val="F6F6F6">
                  <a:alpha val="100000"/>
                </a:srgbClr>
              </a:clrFrom>
              <a:clrTo>
                <a:srgbClr val="F6F6F6">
                  <a:alpha val="100000"/>
                  <a:alpha val="0"/>
                </a:srgbClr>
              </a:clrTo>
            </a:clrChange>
          </a:blip>
          <a:stretch>
            <a:fillRect/>
          </a:stretch>
        </p:blipFill>
        <p:spPr>
          <a:xfrm>
            <a:off x="9509760" y="2414905"/>
            <a:ext cx="1853565" cy="1547495"/>
          </a:xfrm>
          <a:prstGeom prst="rect">
            <a:avLst/>
          </a:prstGeom>
        </p:spPr>
      </p:pic>
      <p:grpSp>
        <p:nvGrpSpPr>
          <p:cNvPr id="28" name="组合 27"/>
          <p:cNvGrpSpPr/>
          <p:nvPr/>
        </p:nvGrpSpPr>
        <p:grpSpPr>
          <a:xfrm>
            <a:off x="41910" y="3815080"/>
            <a:ext cx="5551805" cy="2989580"/>
            <a:chOff x="66" y="6008"/>
            <a:chExt cx="8743" cy="4708"/>
          </a:xfrm>
        </p:grpSpPr>
        <p:pic>
          <p:nvPicPr>
            <p:cNvPr id="35" name="图片 34" descr="true (101)"/>
            <p:cNvPicPr>
              <a:picLocks noChangeAspect="1"/>
            </p:cNvPicPr>
            <p:nvPr/>
          </p:nvPicPr>
          <p:blipFill>
            <a:blip r:embed="rId7">
              <a:clrChange>
                <a:clrFrom>
                  <a:srgbClr val="F6F6F6">
                    <a:alpha val="100000"/>
                  </a:srgbClr>
                </a:clrFrom>
                <a:clrTo>
                  <a:srgbClr val="F6F6F6">
                    <a:alpha val="100000"/>
                    <a:alpha val="0"/>
                  </a:srgbClr>
                </a:clrTo>
              </a:clrChange>
              <a:lum contrast="-6000"/>
            </a:blip>
            <a:srcRect l="22688"/>
            <a:stretch>
              <a:fillRect/>
            </a:stretch>
          </p:blipFill>
          <p:spPr>
            <a:xfrm flipH="1">
              <a:off x="66" y="6008"/>
              <a:ext cx="8743" cy="4708"/>
            </a:xfrm>
            <a:prstGeom prst="rect">
              <a:avLst/>
            </a:prstGeom>
          </p:spPr>
        </p:pic>
        <p:pic>
          <p:nvPicPr>
            <p:cNvPr id="36" name="图片 35" descr="true (97)"/>
            <p:cNvPicPr>
              <a:picLocks noChangeAspect="1"/>
            </p:cNvPicPr>
            <p:nvPr/>
          </p:nvPicPr>
          <p:blipFill>
            <a:blip r:embed="rId6">
              <a:clrChange>
                <a:clrFrom>
                  <a:srgbClr val="F6F6F6">
                    <a:alpha val="100000"/>
                  </a:srgbClr>
                </a:clrFrom>
                <a:clrTo>
                  <a:srgbClr val="F6F6F6">
                    <a:alpha val="100000"/>
                    <a:alpha val="0"/>
                  </a:srgbClr>
                </a:clrTo>
              </a:clrChange>
            </a:blip>
            <a:stretch>
              <a:fillRect/>
            </a:stretch>
          </p:blipFill>
          <p:spPr>
            <a:xfrm>
              <a:off x="3518" y="7744"/>
              <a:ext cx="2200" cy="1837"/>
            </a:xfrm>
            <a:prstGeom prst="rect">
              <a:avLst/>
            </a:prstGeom>
          </p:spPr>
        </p:pic>
      </p:grpSp>
      <p:sp>
        <p:nvSpPr>
          <p:cNvPr id="10" name="文本框 9"/>
          <p:cNvSpPr txBox="1"/>
          <p:nvPr/>
        </p:nvSpPr>
        <p:spPr>
          <a:xfrm>
            <a:off x="6448425" y="2868295"/>
            <a:ext cx="444500" cy="1599565"/>
          </a:xfrm>
          <a:prstGeom prst="rect">
            <a:avLst/>
          </a:prstGeom>
          <a:noFill/>
        </p:spPr>
        <p:txBody>
          <a:bodyPr wrap="square" rtlCol="0">
            <a:spAutoFit/>
          </a:bodyPr>
          <a:lstStyle/>
          <a:p>
            <a:r>
              <a:rPr lang="zh-CN" altLang="en-US" sz="1400">
                <a:solidFill>
                  <a:srgbClr val="2C4C5D"/>
                </a:solidFill>
              </a:rPr>
              <a:t>中華五千年文化</a:t>
            </a:r>
            <a:endParaRPr lang="zh-CN" altLang="en-US" sz="1400">
              <a:solidFill>
                <a:srgbClr val="2C4C5D"/>
              </a:solidFill>
            </a:endParaRPr>
          </a:p>
        </p:txBody>
      </p:sp>
      <p:sp>
        <p:nvSpPr>
          <p:cNvPr id="11" name="文本框 10"/>
          <p:cNvSpPr txBox="1"/>
          <p:nvPr/>
        </p:nvSpPr>
        <p:spPr>
          <a:xfrm>
            <a:off x="6922135" y="3350260"/>
            <a:ext cx="372745" cy="953135"/>
          </a:xfrm>
          <a:prstGeom prst="rect">
            <a:avLst/>
          </a:prstGeom>
          <a:noFill/>
        </p:spPr>
        <p:txBody>
          <a:bodyPr wrap="square" rtlCol="0">
            <a:spAutoFit/>
          </a:bodyPr>
          <a:lstStyle/>
          <a:p>
            <a:r>
              <a:rPr lang="zh-CN" altLang="en-US" sz="1400">
                <a:solidFill>
                  <a:srgbClr val="2C4C5D"/>
                </a:solidFill>
              </a:rPr>
              <a:t>淵遠流長</a:t>
            </a:r>
            <a:endParaRPr lang="zh-CN" altLang="en-US" sz="1400">
              <a:solidFill>
                <a:srgbClr val="2C4C5D"/>
              </a:solidFill>
            </a:endParaRPr>
          </a:p>
        </p:txBody>
      </p:sp>
      <p:pic>
        <p:nvPicPr>
          <p:cNvPr id="40" name="图片 39" descr="true (78)"/>
          <p:cNvPicPr>
            <a:picLocks noChangeAspect="1"/>
          </p:cNvPicPr>
          <p:nvPr/>
        </p:nvPicPr>
        <p:blipFill>
          <a:blip r:embed="rId8">
            <a:clrChange>
              <a:clrFrom>
                <a:srgbClr val="F6F6F6">
                  <a:alpha val="100000"/>
                </a:srgbClr>
              </a:clrFrom>
              <a:clrTo>
                <a:srgbClr val="F6F6F6">
                  <a:alpha val="100000"/>
                  <a:alpha val="0"/>
                </a:srgbClr>
              </a:clrTo>
            </a:clrChange>
            <a:grayscl/>
          </a:blip>
          <a:srcRect b="27207"/>
          <a:stretch>
            <a:fillRect/>
          </a:stretch>
        </p:blipFill>
        <p:spPr>
          <a:xfrm>
            <a:off x="1257300" y="997585"/>
            <a:ext cx="2373630" cy="963295"/>
          </a:xfrm>
          <a:prstGeom prst="rect">
            <a:avLst/>
          </a:prstGeom>
        </p:spPr>
      </p:pic>
      <p:pic>
        <p:nvPicPr>
          <p:cNvPr id="41" name="图片 40" descr="true (78)"/>
          <p:cNvPicPr>
            <a:picLocks noChangeAspect="1"/>
          </p:cNvPicPr>
          <p:nvPr/>
        </p:nvPicPr>
        <p:blipFill>
          <a:blip r:embed="rId8">
            <a:clrChange>
              <a:clrFrom>
                <a:srgbClr val="F6F6F6">
                  <a:alpha val="100000"/>
                </a:srgbClr>
              </a:clrFrom>
              <a:clrTo>
                <a:srgbClr val="F6F6F6">
                  <a:alpha val="100000"/>
                  <a:alpha val="0"/>
                </a:srgbClr>
              </a:clrTo>
            </a:clrChange>
            <a:grayscl/>
          </a:blip>
          <a:srcRect b="76297"/>
          <a:stretch>
            <a:fillRect/>
          </a:stretch>
        </p:blipFill>
        <p:spPr>
          <a:xfrm>
            <a:off x="6309995" y="4467860"/>
            <a:ext cx="2049780" cy="271145"/>
          </a:xfrm>
          <a:prstGeom prst="rect">
            <a:avLst/>
          </a:prstGeom>
        </p:spPr>
      </p:pic>
    </p:spTree>
    <p:custDataLst>
      <p:tags r:id="rId9"/>
    </p:custDataLst>
  </p:cSld>
  <p:clrMapOvr>
    <a:masterClrMapping/>
  </p:clrMapOvr>
  <p:transition advTm="2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24" descr="true (81)"/>
          <p:cNvPicPr>
            <a:picLocks noChangeAspect="1"/>
          </p:cNvPicPr>
          <p:nvPr>
            <p:custDataLst>
              <p:tags r:id="rId1"/>
            </p:custDataLst>
          </p:nvPr>
        </p:nvPicPr>
        <p:blipFill>
          <a:blip r:embed="rId2">
            <a:lum bright="6000" contrast="-12000"/>
          </a:blip>
          <a:srcRect l="2679" t="3244" r="21103" b="72213"/>
          <a:stretch>
            <a:fillRect/>
          </a:stretch>
        </p:blipFill>
        <p:spPr>
          <a:xfrm>
            <a:off x="981710" y="1821815"/>
            <a:ext cx="2337435" cy="752475"/>
          </a:xfrm>
          <a:custGeom>
            <a:avLst/>
            <a:gdLst/>
            <a:ahLst/>
            <a:cxnLst>
              <a:cxn ang="3">
                <a:pos x="hc" y="t"/>
              </a:cxn>
              <a:cxn ang="cd2">
                <a:pos x="l" y="vc"/>
              </a:cxn>
              <a:cxn ang="cd4">
                <a:pos x="hc" y="b"/>
              </a:cxn>
              <a:cxn ang="0">
                <a:pos x="r" y="vc"/>
              </a:cxn>
            </a:cxnLst>
            <a:rect l="l" t="t" r="r" b="b"/>
            <a:pathLst>
              <a:path w="5804" h="1869">
                <a:moveTo>
                  <a:pt x="2868" y="0"/>
                </a:moveTo>
                <a:cubicBezTo>
                  <a:pt x="2879" y="0"/>
                  <a:pt x="2890" y="3"/>
                  <a:pt x="2902" y="10"/>
                </a:cubicBezTo>
                <a:cubicBezTo>
                  <a:pt x="2939" y="33"/>
                  <a:pt x="2934" y="84"/>
                  <a:pt x="2971" y="126"/>
                </a:cubicBezTo>
                <a:cubicBezTo>
                  <a:pt x="3008" y="168"/>
                  <a:pt x="3045" y="177"/>
                  <a:pt x="3087" y="219"/>
                </a:cubicBezTo>
                <a:cubicBezTo>
                  <a:pt x="3129" y="261"/>
                  <a:pt x="3138" y="298"/>
                  <a:pt x="3180" y="335"/>
                </a:cubicBezTo>
                <a:cubicBezTo>
                  <a:pt x="3222" y="372"/>
                  <a:pt x="3259" y="367"/>
                  <a:pt x="3296" y="404"/>
                </a:cubicBezTo>
                <a:cubicBezTo>
                  <a:pt x="3333" y="441"/>
                  <a:pt x="3338" y="474"/>
                  <a:pt x="3366" y="520"/>
                </a:cubicBezTo>
                <a:cubicBezTo>
                  <a:pt x="3394" y="566"/>
                  <a:pt x="3399" y="608"/>
                  <a:pt x="3436" y="636"/>
                </a:cubicBezTo>
                <a:cubicBezTo>
                  <a:pt x="3473" y="664"/>
                  <a:pt x="3506" y="655"/>
                  <a:pt x="3552" y="660"/>
                </a:cubicBezTo>
                <a:cubicBezTo>
                  <a:pt x="3598" y="665"/>
                  <a:pt x="3622" y="660"/>
                  <a:pt x="3668" y="660"/>
                </a:cubicBezTo>
                <a:cubicBezTo>
                  <a:pt x="3714" y="660"/>
                  <a:pt x="3738" y="660"/>
                  <a:pt x="3784" y="660"/>
                </a:cubicBezTo>
                <a:cubicBezTo>
                  <a:pt x="3830" y="660"/>
                  <a:pt x="3854" y="660"/>
                  <a:pt x="3900" y="660"/>
                </a:cubicBezTo>
                <a:cubicBezTo>
                  <a:pt x="3946" y="660"/>
                  <a:pt x="3970" y="660"/>
                  <a:pt x="4016" y="660"/>
                </a:cubicBezTo>
                <a:cubicBezTo>
                  <a:pt x="4062" y="660"/>
                  <a:pt x="4086" y="660"/>
                  <a:pt x="4132" y="660"/>
                </a:cubicBezTo>
                <a:cubicBezTo>
                  <a:pt x="4178" y="660"/>
                  <a:pt x="4248" y="669"/>
                  <a:pt x="4248" y="660"/>
                </a:cubicBezTo>
                <a:cubicBezTo>
                  <a:pt x="4248" y="651"/>
                  <a:pt x="4132" y="632"/>
                  <a:pt x="4132" y="613"/>
                </a:cubicBezTo>
                <a:cubicBezTo>
                  <a:pt x="4132" y="594"/>
                  <a:pt x="4248" y="595"/>
                  <a:pt x="4248" y="567"/>
                </a:cubicBezTo>
                <a:cubicBezTo>
                  <a:pt x="4248" y="539"/>
                  <a:pt x="4178" y="497"/>
                  <a:pt x="4132" y="474"/>
                </a:cubicBezTo>
                <a:cubicBezTo>
                  <a:pt x="4086" y="451"/>
                  <a:pt x="4062" y="460"/>
                  <a:pt x="4016" y="451"/>
                </a:cubicBezTo>
                <a:cubicBezTo>
                  <a:pt x="3970" y="442"/>
                  <a:pt x="3946" y="437"/>
                  <a:pt x="3900" y="428"/>
                </a:cubicBezTo>
                <a:cubicBezTo>
                  <a:pt x="3854" y="419"/>
                  <a:pt x="3784" y="413"/>
                  <a:pt x="3784" y="404"/>
                </a:cubicBezTo>
                <a:cubicBezTo>
                  <a:pt x="3784" y="395"/>
                  <a:pt x="3854" y="386"/>
                  <a:pt x="3900" y="381"/>
                </a:cubicBezTo>
                <a:cubicBezTo>
                  <a:pt x="3946" y="376"/>
                  <a:pt x="3970" y="381"/>
                  <a:pt x="4016" y="381"/>
                </a:cubicBezTo>
                <a:cubicBezTo>
                  <a:pt x="4062" y="381"/>
                  <a:pt x="4086" y="381"/>
                  <a:pt x="4132" y="381"/>
                </a:cubicBezTo>
                <a:cubicBezTo>
                  <a:pt x="4178" y="381"/>
                  <a:pt x="4202" y="381"/>
                  <a:pt x="4248" y="381"/>
                </a:cubicBezTo>
                <a:cubicBezTo>
                  <a:pt x="4294" y="381"/>
                  <a:pt x="4318" y="376"/>
                  <a:pt x="4364" y="381"/>
                </a:cubicBezTo>
                <a:cubicBezTo>
                  <a:pt x="4410" y="386"/>
                  <a:pt x="4434" y="399"/>
                  <a:pt x="4480" y="404"/>
                </a:cubicBezTo>
                <a:cubicBezTo>
                  <a:pt x="4526" y="409"/>
                  <a:pt x="4549" y="404"/>
                  <a:pt x="4596" y="404"/>
                </a:cubicBezTo>
                <a:cubicBezTo>
                  <a:pt x="4643" y="404"/>
                  <a:pt x="4666" y="404"/>
                  <a:pt x="4713" y="404"/>
                </a:cubicBezTo>
                <a:cubicBezTo>
                  <a:pt x="4760" y="404"/>
                  <a:pt x="4783" y="404"/>
                  <a:pt x="4829" y="404"/>
                </a:cubicBezTo>
                <a:cubicBezTo>
                  <a:pt x="4875" y="404"/>
                  <a:pt x="4899" y="404"/>
                  <a:pt x="4945" y="404"/>
                </a:cubicBezTo>
                <a:cubicBezTo>
                  <a:pt x="4991" y="404"/>
                  <a:pt x="5015" y="404"/>
                  <a:pt x="5061" y="404"/>
                </a:cubicBezTo>
                <a:cubicBezTo>
                  <a:pt x="5107" y="404"/>
                  <a:pt x="5131" y="404"/>
                  <a:pt x="5177" y="404"/>
                </a:cubicBezTo>
                <a:cubicBezTo>
                  <a:pt x="5223" y="404"/>
                  <a:pt x="5293" y="385"/>
                  <a:pt x="5293" y="404"/>
                </a:cubicBezTo>
                <a:cubicBezTo>
                  <a:pt x="5293" y="423"/>
                  <a:pt x="5223" y="478"/>
                  <a:pt x="5177" y="497"/>
                </a:cubicBezTo>
                <a:cubicBezTo>
                  <a:pt x="5131" y="516"/>
                  <a:pt x="5107" y="497"/>
                  <a:pt x="5061" y="497"/>
                </a:cubicBezTo>
                <a:cubicBezTo>
                  <a:pt x="5010" y="492"/>
                  <a:pt x="4945" y="497"/>
                  <a:pt x="4945" y="497"/>
                </a:cubicBezTo>
                <a:cubicBezTo>
                  <a:pt x="4945" y="497"/>
                  <a:pt x="5015" y="497"/>
                  <a:pt x="5061" y="497"/>
                </a:cubicBezTo>
                <a:cubicBezTo>
                  <a:pt x="5112" y="502"/>
                  <a:pt x="5144" y="515"/>
                  <a:pt x="5200" y="520"/>
                </a:cubicBezTo>
                <a:cubicBezTo>
                  <a:pt x="5256" y="525"/>
                  <a:pt x="5288" y="520"/>
                  <a:pt x="5339" y="520"/>
                </a:cubicBezTo>
                <a:cubicBezTo>
                  <a:pt x="5390" y="520"/>
                  <a:pt x="5408" y="515"/>
                  <a:pt x="5455" y="520"/>
                </a:cubicBezTo>
                <a:cubicBezTo>
                  <a:pt x="5502" y="525"/>
                  <a:pt x="5525" y="535"/>
                  <a:pt x="5572" y="544"/>
                </a:cubicBezTo>
                <a:cubicBezTo>
                  <a:pt x="5619" y="553"/>
                  <a:pt x="5642" y="558"/>
                  <a:pt x="5688" y="567"/>
                </a:cubicBezTo>
                <a:cubicBezTo>
                  <a:pt x="5734" y="576"/>
                  <a:pt x="5804" y="576"/>
                  <a:pt x="5804" y="590"/>
                </a:cubicBezTo>
                <a:cubicBezTo>
                  <a:pt x="5804" y="604"/>
                  <a:pt x="5734" y="627"/>
                  <a:pt x="5688" y="636"/>
                </a:cubicBezTo>
                <a:cubicBezTo>
                  <a:pt x="5642" y="645"/>
                  <a:pt x="5619" y="636"/>
                  <a:pt x="5572" y="636"/>
                </a:cubicBezTo>
                <a:cubicBezTo>
                  <a:pt x="5525" y="636"/>
                  <a:pt x="5502" y="636"/>
                  <a:pt x="5455" y="636"/>
                </a:cubicBezTo>
                <a:cubicBezTo>
                  <a:pt x="5408" y="636"/>
                  <a:pt x="5390" y="636"/>
                  <a:pt x="5339" y="636"/>
                </a:cubicBezTo>
                <a:cubicBezTo>
                  <a:pt x="5288" y="636"/>
                  <a:pt x="5251" y="636"/>
                  <a:pt x="5200" y="636"/>
                </a:cubicBezTo>
                <a:cubicBezTo>
                  <a:pt x="5149" y="636"/>
                  <a:pt x="5130" y="636"/>
                  <a:pt x="5084" y="636"/>
                </a:cubicBezTo>
                <a:cubicBezTo>
                  <a:pt x="5047" y="636"/>
                  <a:pt x="5024" y="639"/>
                  <a:pt x="4992" y="638"/>
                </a:cubicBezTo>
                <a:lnTo>
                  <a:pt x="4991" y="638"/>
                </a:lnTo>
                <a:lnTo>
                  <a:pt x="4991" y="638"/>
                </a:lnTo>
                <a:cubicBezTo>
                  <a:pt x="4984" y="628"/>
                  <a:pt x="4976" y="619"/>
                  <a:pt x="4968" y="613"/>
                </a:cubicBezTo>
                <a:cubicBezTo>
                  <a:pt x="4936" y="590"/>
                  <a:pt x="4852" y="608"/>
                  <a:pt x="4852" y="613"/>
                </a:cubicBezTo>
                <a:cubicBezTo>
                  <a:pt x="4852" y="618"/>
                  <a:pt x="4922" y="631"/>
                  <a:pt x="4968" y="636"/>
                </a:cubicBezTo>
                <a:cubicBezTo>
                  <a:pt x="4974" y="637"/>
                  <a:pt x="4979" y="637"/>
                  <a:pt x="4984" y="638"/>
                </a:cubicBezTo>
                <a:lnTo>
                  <a:pt x="4991" y="638"/>
                </a:lnTo>
                <a:lnTo>
                  <a:pt x="4996" y="646"/>
                </a:lnTo>
                <a:cubicBezTo>
                  <a:pt x="5013" y="675"/>
                  <a:pt x="5024" y="713"/>
                  <a:pt x="5014" y="729"/>
                </a:cubicBezTo>
                <a:cubicBezTo>
                  <a:pt x="4968" y="724"/>
                  <a:pt x="4944" y="729"/>
                  <a:pt x="4898" y="729"/>
                </a:cubicBezTo>
                <a:cubicBezTo>
                  <a:pt x="4944" y="729"/>
                  <a:pt x="5000" y="752"/>
                  <a:pt x="5014" y="729"/>
                </a:cubicBezTo>
                <a:cubicBezTo>
                  <a:pt x="5060" y="734"/>
                  <a:pt x="5083" y="748"/>
                  <a:pt x="5130" y="753"/>
                </a:cubicBezTo>
                <a:cubicBezTo>
                  <a:pt x="5177" y="758"/>
                  <a:pt x="5200" y="753"/>
                  <a:pt x="5247" y="753"/>
                </a:cubicBezTo>
                <a:cubicBezTo>
                  <a:pt x="5294" y="753"/>
                  <a:pt x="5317" y="748"/>
                  <a:pt x="5363" y="753"/>
                </a:cubicBezTo>
                <a:cubicBezTo>
                  <a:pt x="5409" y="758"/>
                  <a:pt x="5433" y="767"/>
                  <a:pt x="5479" y="776"/>
                </a:cubicBezTo>
                <a:cubicBezTo>
                  <a:pt x="5525" y="785"/>
                  <a:pt x="5595" y="780"/>
                  <a:pt x="5595" y="799"/>
                </a:cubicBezTo>
                <a:cubicBezTo>
                  <a:pt x="5595" y="818"/>
                  <a:pt x="5530" y="855"/>
                  <a:pt x="5479" y="869"/>
                </a:cubicBezTo>
                <a:cubicBezTo>
                  <a:pt x="5428" y="883"/>
                  <a:pt x="5390" y="869"/>
                  <a:pt x="5339" y="869"/>
                </a:cubicBezTo>
                <a:cubicBezTo>
                  <a:pt x="5288" y="869"/>
                  <a:pt x="5269" y="869"/>
                  <a:pt x="5223" y="869"/>
                </a:cubicBezTo>
                <a:cubicBezTo>
                  <a:pt x="5177" y="869"/>
                  <a:pt x="5153" y="869"/>
                  <a:pt x="5107" y="869"/>
                </a:cubicBezTo>
                <a:cubicBezTo>
                  <a:pt x="5061" y="869"/>
                  <a:pt x="5037" y="869"/>
                  <a:pt x="4991" y="869"/>
                </a:cubicBezTo>
                <a:cubicBezTo>
                  <a:pt x="4945" y="869"/>
                  <a:pt x="4921" y="869"/>
                  <a:pt x="4875" y="869"/>
                </a:cubicBezTo>
                <a:cubicBezTo>
                  <a:pt x="4829" y="869"/>
                  <a:pt x="4805" y="869"/>
                  <a:pt x="4759" y="869"/>
                </a:cubicBezTo>
                <a:cubicBezTo>
                  <a:pt x="4713" y="869"/>
                  <a:pt x="4689" y="869"/>
                  <a:pt x="4643" y="869"/>
                </a:cubicBezTo>
                <a:cubicBezTo>
                  <a:pt x="4597" y="869"/>
                  <a:pt x="4573" y="869"/>
                  <a:pt x="4527" y="869"/>
                </a:cubicBezTo>
                <a:cubicBezTo>
                  <a:pt x="4481" y="869"/>
                  <a:pt x="4457" y="874"/>
                  <a:pt x="4411" y="869"/>
                </a:cubicBezTo>
                <a:cubicBezTo>
                  <a:pt x="4365" y="864"/>
                  <a:pt x="4341" y="850"/>
                  <a:pt x="4295" y="845"/>
                </a:cubicBezTo>
                <a:cubicBezTo>
                  <a:pt x="4249" y="840"/>
                  <a:pt x="4226" y="845"/>
                  <a:pt x="4179" y="845"/>
                </a:cubicBezTo>
                <a:cubicBezTo>
                  <a:pt x="4132" y="845"/>
                  <a:pt x="4109" y="845"/>
                  <a:pt x="4062" y="845"/>
                </a:cubicBezTo>
                <a:cubicBezTo>
                  <a:pt x="4015" y="845"/>
                  <a:pt x="3992" y="845"/>
                  <a:pt x="3946" y="845"/>
                </a:cubicBezTo>
                <a:cubicBezTo>
                  <a:pt x="3900" y="845"/>
                  <a:pt x="3876" y="845"/>
                  <a:pt x="3830" y="845"/>
                </a:cubicBezTo>
                <a:cubicBezTo>
                  <a:pt x="3784" y="845"/>
                  <a:pt x="3760" y="845"/>
                  <a:pt x="3714" y="845"/>
                </a:cubicBezTo>
                <a:cubicBezTo>
                  <a:pt x="3668" y="845"/>
                  <a:pt x="3598" y="850"/>
                  <a:pt x="3598" y="845"/>
                </a:cubicBezTo>
                <a:cubicBezTo>
                  <a:pt x="3598" y="840"/>
                  <a:pt x="3714" y="831"/>
                  <a:pt x="3714" y="822"/>
                </a:cubicBezTo>
                <a:cubicBezTo>
                  <a:pt x="3714" y="813"/>
                  <a:pt x="3644" y="808"/>
                  <a:pt x="3598" y="799"/>
                </a:cubicBezTo>
                <a:cubicBezTo>
                  <a:pt x="3552" y="790"/>
                  <a:pt x="3519" y="757"/>
                  <a:pt x="3482" y="776"/>
                </a:cubicBezTo>
                <a:cubicBezTo>
                  <a:pt x="3445" y="795"/>
                  <a:pt x="3417" y="846"/>
                  <a:pt x="3412" y="892"/>
                </a:cubicBezTo>
                <a:cubicBezTo>
                  <a:pt x="3407" y="938"/>
                  <a:pt x="3450" y="962"/>
                  <a:pt x="3459" y="1008"/>
                </a:cubicBezTo>
                <a:cubicBezTo>
                  <a:pt x="3468" y="1054"/>
                  <a:pt x="3459" y="1078"/>
                  <a:pt x="3459" y="1124"/>
                </a:cubicBezTo>
                <a:cubicBezTo>
                  <a:pt x="3459" y="1170"/>
                  <a:pt x="3468" y="1194"/>
                  <a:pt x="3459" y="1240"/>
                </a:cubicBezTo>
                <a:cubicBezTo>
                  <a:pt x="3450" y="1286"/>
                  <a:pt x="3431" y="1310"/>
                  <a:pt x="3412" y="1356"/>
                </a:cubicBezTo>
                <a:cubicBezTo>
                  <a:pt x="3393" y="1402"/>
                  <a:pt x="3398" y="1435"/>
                  <a:pt x="3366" y="1472"/>
                </a:cubicBezTo>
                <a:cubicBezTo>
                  <a:pt x="3334" y="1509"/>
                  <a:pt x="3296" y="1505"/>
                  <a:pt x="3250" y="1542"/>
                </a:cubicBezTo>
                <a:cubicBezTo>
                  <a:pt x="3204" y="1579"/>
                  <a:pt x="3180" y="1621"/>
                  <a:pt x="3134" y="1658"/>
                </a:cubicBezTo>
                <a:cubicBezTo>
                  <a:pt x="3088" y="1695"/>
                  <a:pt x="3064" y="1700"/>
                  <a:pt x="3018" y="1728"/>
                </a:cubicBezTo>
                <a:cubicBezTo>
                  <a:pt x="2972" y="1756"/>
                  <a:pt x="2948" y="1778"/>
                  <a:pt x="2902" y="1797"/>
                </a:cubicBezTo>
                <a:cubicBezTo>
                  <a:pt x="2856" y="1816"/>
                  <a:pt x="2832" y="1812"/>
                  <a:pt x="2786" y="1821"/>
                </a:cubicBezTo>
                <a:cubicBezTo>
                  <a:pt x="2740" y="1830"/>
                  <a:pt x="2717" y="1835"/>
                  <a:pt x="2670" y="1844"/>
                </a:cubicBezTo>
                <a:cubicBezTo>
                  <a:pt x="2623" y="1853"/>
                  <a:pt x="2600" y="1862"/>
                  <a:pt x="2553" y="1867"/>
                </a:cubicBezTo>
                <a:cubicBezTo>
                  <a:pt x="2506" y="1872"/>
                  <a:pt x="2483" y="1867"/>
                  <a:pt x="2437" y="1867"/>
                </a:cubicBezTo>
                <a:cubicBezTo>
                  <a:pt x="2391" y="1867"/>
                  <a:pt x="2367" y="1867"/>
                  <a:pt x="2321" y="1867"/>
                </a:cubicBezTo>
                <a:cubicBezTo>
                  <a:pt x="2275" y="1867"/>
                  <a:pt x="2251" y="1867"/>
                  <a:pt x="2205" y="1867"/>
                </a:cubicBezTo>
                <a:cubicBezTo>
                  <a:pt x="2159" y="1867"/>
                  <a:pt x="2135" y="1872"/>
                  <a:pt x="2089" y="1867"/>
                </a:cubicBezTo>
                <a:cubicBezTo>
                  <a:pt x="2043" y="1862"/>
                  <a:pt x="2019" y="1853"/>
                  <a:pt x="1973" y="1844"/>
                </a:cubicBezTo>
                <a:cubicBezTo>
                  <a:pt x="1927" y="1835"/>
                  <a:pt x="1903" y="1844"/>
                  <a:pt x="1857" y="1821"/>
                </a:cubicBezTo>
                <a:cubicBezTo>
                  <a:pt x="1811" y="1798"/>
                  <a:pt x="1787" y="1751"/>
                  <a:pt x="1741" y="1728"/>
                </a:cubicBezTo>
                <a:cubicBezTo>
                  <a:pt x="1695" y="1705"/>
                  <a:pt x="1671" y="1709"/>
                  <a:pt x="1625" y="1704"/>
                </a:cubicBezTo>
                <a:cubicBezTo>
                  <a:pt x="1579" y="1699"/>
                  <a:pt x="1555" y="1704"/>
                  <a:pt x="1509" y="1704"/>
                </a:cubicBezTo>
                <a:cubicBezTo>
                  <a:pt x="1463" y="1704"/>
                  <a:pt x="1439" y="1704"/>
                  <a:pt x="1393" y="1704"/>
                </a:cubicBezTo>
                <a:cubicBezTo>
                  <a:pt x="1347" y="1704"/>
                  <a:pt x="1324" y="1709"/>
                  <a:pt x="1277" y="1704"/>
                </a:cubicBezTo>
                <a:cubicBezTo>
                  <a:pt x="1230" y="1699"/>
                  <a:pt x="1207" y="1690"/>
                  <a:pt x="1160" y="1681"/>
                </a:cubicBezTo>
                <a:cubicBezTo>
                  <a:pt x="1113" y="1672"/>
                  <a:pt x="1090" y="1663"/>
                  <a:pt x="1044" y="1658"/>
                </a:cubicBezTo>
                <a:cubicBezTo>
                  <a:pt x="998" y="1653"/>
                  <a:pt x="974" y="1658"/>
                  <a:pt x="928" y="1658"/>
                </a:cubicBezTo>
                <a:cubicBezTo>
                  <a:pt x="882" y="1658"/>
                  <a:pt x="858" y="1663"/>
                  <a:pt x="812" y="1658"/>
                </a:cubicBezTo>
                <a:cubicBezTo>
                  <a:pt x="766" y="1653"/>
                  <a:pt x="742" y="1640"/>
                  <a:pt x="696" y="1635"/>
                </a:cubicBezTo>
                <a:cubicBezTo>
                  <a:pt x="650" y="1630"/>
                  <a:pt x="626" y="1635"/>
                  <a:pt x="580" y="1635"/>
                </a:cubicBezTo>
                <a:cubicBezTo>
                  <a:pt x="534" y="1635"/>
                  <a:pt x="510" y="1635"/>
                  <a:pt x="464" y="1635"/>
                </a:cubicBezTo>
                <a:cubicBezTo>
                  <a:pt x="418" y="1635"/>
                  <a:pt x="394" y="1635"/>
                  <a:pt x="348" y="1635"/>
                </a:cubicBezTo>
                <a:cubicBezTo>
                  <a:pt x="302" y="1635"/>
                  <a:pt x="278" y="1640"/>
                  <a:pt x="232" y="1635"/>
                </a:cubicBezTo>
                <a:cubicBezTo>
                  <a:pt x="186" y="1630"/>
                  <a:pt x="116" y="1626"/>
                  <a:pt x="116" y="1612"/>
                </a:cubicBezTo>
                <a:cubicBezTo>
                  <a:pt x="116" y="1598"/>
                  <a:pt x="232" y="1579"/>
                  <a:pt x="232" y="1565"/>
                </a:cubicBezTo>
                <a:cubicBezTo>
                  <a:pt x="232" y="1551"/>
                  <a:pt x="162" y="1551"/>
                  <a:pt x="116" y="1542"/>
                </a:cubicBezTo>
                <a:cubicBezTo>
                  <a:pt x="70" y="1533"/>
                  <a:pt x="0" y="1528"/>
                  <a:pt x="0" y="1519"/>
                </a:cubicBezTo>
                <a:cubicBezTo>
                  <a:pt x="0" y="1510"/>
                  <a:pt x="70" y="1500"/>
                  <a:pt x="116" y="1495"/>
                </a:cubicBezTo>
                <a:cubicBezTo>
                  <a:pt x="162" y="1490"/>
                  <a:pt x="186" y="1495"/>
                  <a:pt x="232" y="1495"/>
                </a:cubicBezTo>
                <a:cubicBezTo>
                  <a:pt x="278" y="1495"/>
                  <a:pt x="302" y="1495"/>
                  <a:pt x="348" y="1495"/>
                </a:cubicBezTo>
                <a:cubicBezTo>
                  <a:pt x="394" y="1495"/>
                  <a:pt x="418" y="1495"/>
                  <a:pt x="464" y="1495"/>
                </a:cubicBezTo>
                <a:cubicBezTo>
                  <a:pt x="510" y="1495"/>
                  <a:pt x="561" y="1518"/>
                  <a:pt x="580" y="1495"/>
                </a:cubicBezTo>
                <a:cubicBezTo>
                  <a:pt x="599" y="1472"/>
                  <a:pt x="538" y="1416"/>
                  <a:pt x="557" y="1379"/>
                </a:cubicBezTo>
                <a:cubicBezTo>
                  <a:pt x="576" y="1342"/>
                  <a:pt x="673" y="1328"/>
                  <a:pt x="673" y="1310"/>
                </a:cubicBezTo>
                <a:cubicBezTo>
                  <a:pt x="673" y="1292"/>
                  <a:pt x="608" y="1296"/>
                  <a:pt x="557" y="1287"/>
                </a:cubicBezTo>
                <a:cubicBezTo>
                  <a:pt x="506" y="1278"/>
                  <a:pt x="469" y="1272"/>
                  <a:pt x="418" y="1263"/>
                </a:cubicBezTo>
                <a:cubicBezTo>
                  <a:pt x="367" y="1254"/>
                  <a:pt x="348" y="1254"/>
                  <a:pt x="301" y="1240"/>
                </a:cubicBezTo>
                <a:cubicBezTo>
                  <a:pt x="254" y="1226"/>
                  <a:pt x="185" y="1208"/>
                  <a:pt x="185" y="1194"/>
                </a:cubicBezTo>
                <a:cubicBezTo>
                  <a:pt x="185" y="1180"/>
                  <a:pt x="254" y="1175"/>
                  <a:pt x="301" y="1170"/>
                </a:cubicBezTo>
                <a:cubicBezTo>
                  <a:pt x="348" y="1165"/>
                  <a:pt x="371" y="1170"/>
                  <a:pt x="418" y="1170"/>
                </a:cubicBezTo>
                <a:cubicBezTo>
                  <a:pt x="465" y="1170"/>
                  <a:pt x="488" y="1170"/>
                  <a:pt x="534" y="1170"/>
                </a:cubicBezTo>
                <a:cubicBezTo>
                  <a:pt x="580" y="1170"/>
                  <a:pt x="604" y="1170"/>
                  <a:pt x="650" y="1170"/>
                </a:cubicBezTo>
                <a:cubicBezTo>
                  <a:pt x="696" y="1170"/>
                  <a:pt x="720" y="1170"/>
                  <a:pt x="766" y="1170"/>
                </a:cubicBezTo>
                <a:cubicBezTo>
                  <a:pt x="812" y="1170"/>
                  <a:pt x="836" y="1170"/>
                  <a:pt x="882" y="1170"/>
                </a:cubicBezTo>
                <a:cubicBezTo>
                  <a:pt x="928" y="1170"/>
                  <a:pt x="947" y="1170"/>
                  <a:pt x="998" y="1170"/>
                </a:cubicBezTo>
                <a:cubicBezTo>
                  <a:pt x="1049" y="1170"/>
                  <a:pt x="1086" y="1170"/>
                  <a:pt x="1137" y="1170"/>
                </a:cubicBezTo>
                <a:cubicBezTo>
                  <a:pt x="1188" y="1170"/>
                  <a:pt x="1207" y="1170"/>
                  <a:pt x="1253" y="1170"/>
                </a:cubicBezTo>
                <a:cubicBezTo>
                  <a:pt x="1299" y="1170"/>
                  <a:pt x="1323" y="1170"/>
                  <a:pt x="1369" y="1170"/>
                </a:cubicBezTo>
                <a:cubicBezTo>
                  <a:pt x="1415" y="1170"/>
                  <a:pt x="1443" y="1193"/>
                  <a:pt x="1485" y="1170"/>
                </a:cubicBezTo>
                <a:cubicBezTo>
                  <a:pt x="1527" y="1147"/>
                  <a:pt x="1559" y="1100"/>
                  <a:pt x="1578" y="1054"/>
                </a:cubicBezTo>
                <a:cubicBezTo>
                  <a:pt x="1597" y="1008"/>
                  <a:pt x="1578" y="984"/>
                  <a:pt x="1578" y="938"/>
                </a:cubicBezTo>
                <a:cubicBezTo>
                  <a:pt x="1578" y="892"/>
                  <a:pt x="1583" y="868"/>
                  <a:pt x="1578" y="822"/>
                </a:cubicBezTo>
                <a:cubicBezTo>
                  <a:pt x="1573" y="776"/>
                  <a:pt x="1564" y="752"/>
                  <a:pt x="1555" y="706"/>
                </a:cubicBezTo>
                <a:cubicBezTo>
                  <a:pt x="1546" y="660"/>
                  <a:pt x="1537" y="636"/>
                  <a:pt x="1532" y="590"/>
                </a:cubicBezTo>
                <a:cubicBezTo>
                  <a:pt x="1527" y="544"/>
                  <a:pt x="1518" y="520"/>
                  <a:pt x="1532" y="474"/>
                </a:cubicBezTo>
                <a:cubicBezTo>
                  <a:pt x="1546" y="428"/>
                  <a:pt x="1565" y="395"/>
                  <a:pt x="1602" y="358"/>
                </a:cubicBezTo>
                <a:cubicBezTo>
                  <a:pt x="1639" y="321"/>
                  <a:pt x="1690" y="302"/>
                  <a:pt x="1718" y="288"/>
                </a:cubicBezTo>
                <a:cubicBezTo>
                  <a:pt x="1746" y="274"/>
                  <a:pt x="1713" y="307"/>
                  <a:pt x="1741" y="288"/>
                </a:cubicBezTo>
                <a:cubicBezTo>
                  <a:pt x="1769" y="269"/>
                  <a:pt x="1811" y="232"/>
                  <a:pt x="1857" y="195"/>
                </a:cubicBezTo>
                <a:cubicBezTo>
                  <a:pt x="1903" y="158"/>
                  <a:pt x="1927" y="134"/>
                  <a:pt x="1973" y="102"/>
                </a:cubicBezTo>
                <a:cubicBezTo>
                  <a:pt x="2019" y="70"/>
                  <a:pt x="2043" y="47"/>
                  <a:pt x="2089" y="33"/>
                </a:cubicBezTo>
                <a:cubicBezTo>
                  <a:pt x="2135" y="19"/>
                  <a:pt x="2159" y="38"/>
                  <a:pt x="2205" y="33"/>
                </a:cubicBezTo>
                <a:cubicBezTo>
                  <a:pt x="2251" y="28"/>
                  <a:pt x="2275" y="15"/>
                  <a:pt x="2321" y="10"/>
                </a:cubicBezTo>
                <a:cubicBezTo>
                  <a:pt x="2367" y="5"/>
                  <a:pt x="2391" y="10"/>
                  <a:pt x="2437" y="10"/>
                </a:cubicBezTo>
                <a:cubicBezTo>
                  <a:pt x="2483" y="10"/>
                  <a:pt x="2506" y="10"/>
                  <a:pt x="2553" y="10"/>
                </a:cubicBezTo>
                <a:cubicBezTo>
                  <a:pt x="2600" y="10"/>
                  <a:pt x="2623" y="10"/>
                  <a:pt x="2670" y="10"/>
                </a:cubicBezTo>
                <a:cubicBezTo>
                  <a:pt x="2717" y="10"/>
                  <a:pt x="2740" y="10"/>
                  <a:pt x="2786" y="10"/>
                </a:cubicBezTo>
                <a:cubicBezTo>
                  <a:pt x="2818" y="10"/>
                  <a:pt x="2843" y="-1"/>
                  <a:pt x="2868" y="0"/>
                </a:cubicBezTo>
                <a:close/>
              </a:path>
            </a:pathLst>
          </a:custGeom>
        </p:spPr>
      </p:pic>
      <p:pic>
        <p:nvPicPr>
          <p:cNvPr id="5" name="图片 4" descr="true (55)"/>
          <p:cNvPicPr>
            <a:picLocks noChangeAspect="1"/>
          </p:cNvPicPr>
          <p:nvPr>
            <p:custDataLst>
              <p:tags r:id="rId3"/>
            </p:custDataLst>
          </p:nvPr>
        </p:nvPicPr>
        <p:blipFill>
          <a:blip r:embed="rId4">
            <a:clrChange>
              <a:clrFrom>
                <a:srgbClr val="F6F6F6">
                  <a:alpha val="100000"/>
                </a:srgbClr>
              </a:clrFrom>
              <a:clrTo>
                <a:srgbClr val="F6F6F6">
                  <a:alpha val="100000"/>
                  <a:alpha val="0"/>
                </a:srgbClr>
              </a:clrTo>
            </a:clrChange>
            <a:lum contrast="-12000"/>
          </a:blip>
          <a:stretch>
            <a:fillRect/>
          </a:stretch>
        </p:blipFill>
        <p:spPr>
          <a:xfrm>
            <a:off x="36830" y="1668145"/>
            <a:ext cx="3965575" cy="3965575"/>
          </a:xfrm>
          <a:prstGeom prst="rect">
            <a:avLst/>
          </a:prstGeom>
        </p:spPr>
      </p:pic>
      <p:grpSp>
        <p:nvGrpSpPr>
          <p:cNvPr id="4" name="组合 3"/>
          <p:cNvGrpSpPr/>
          <p:nvPr/>
        </p:nvGrpSpPr>
        <p:grpSpPr>
          <a:xfrm>
            <a:off x="5122717" y="1821704"/>
            <a:ext cx="6115061" cy="2639419"/>
            <a:chOff x="7017" y="1830"/>
            <a:chExt cx="5002" cy="2637"/>
          </a:xfrm>
        </p:grpSpPr>
        <p:sp>
          <p:nvSpPr>
            <p:cNvPr id="2" name="文本框 1"/>
            <p:cNvSpPr txBox="1"/>
            <p:nvPr>
              <p:custDataLst>
                <p:tags r:id="rId5"/>
              </p:custDataLst>
            </p:nvPr>
          </p:nvSpPr>
          <p:spPr>
            <a:xfrm>
              <a:off x="7214" y="1830"/>
              <a:ext cx="4608" cy="1014"/>
            </a:xfrm>
            <a:prstGeom prst="rect">
              <a:avLst/>
            </a:prstGeom>
            <a:noFill/>
          </p:spPr>
          <p:txBody>
            <a:bodyPr wrap="square" rtlCol="0">
              <a:spAutoFit/>
            </a:bodyPr>
            <a:p>
              <a:r>
                <a:rPr lang="zh-CN" altLang="en-US" sz="6000">
                  <a:solidFill>
                    <a:srgbClr val="2C4C5D"/>
                  </a:solidFill>
                  <a:latin typeface="全字库正楷体" panose="02010604000101010101" charset="-122"/>
                  <a:ea typeface="全字库正楷体" panose="02010604000101010101" charset="-122"/>
                </a:rPr>
                <a:t>祭</a:t>
              </a:r>
              <a:r>
                <a:rPr lang="zh-CN" altLang="en-US" sz="6000">
                  <a:solidFill>
                    <a:srgbClr val="2C4C5D"/>
                  </a:solidFill>
                  <a:latin typeface="全字库正楷体" panose="02010604000101010101" charset="-122"/>
                  <a:ea typeface="全字库正楷体" panose="02010604000101010101" charset="-122"/>
                </a:rPr>
                <a:t>礼</a:t>
              </a:r>
              <a:endParaRPr lang="zh-CN" altLang="en-US" sz="6000">
                <a:solidFill>
                  <a:srgbClr val="2C4C5D"/>
                </a:solidFill>
                <a:latin typeface="全字库正楷体" panose="02010604000101010101" charset="-122"/>
                <a:ea typeface="全字库正楷体" panose="02010604000101010101" charset="-122"/>
              </a:endParaRPr>
            </a:p>
          </p:txBody>
        </p:sp>
        <p:sp>
          <p:nvSpPr>
            <p:cNvPr id="3" name="文本框 2"/>
            <p:cNvSpPr txBox="1"/>
            <p:nvPr>
              <p:custDataLst>
                <p:tags r:id="rId6"/>
              </p:custDataLst>
            </p:nvPr>
          </p:nvSpPr>
          <p:spPr>
            <a:xfrm>
              <a:off x="7017" y="3269"/>
              <a:ext cx="5002" cy="1198"/>
            </a:xfrm>
            <a:prstGeom prst="rect">
              <a:avLst/>
            </a:prstGeom>
            <a:noFill/>
          </p:spPr>
          <p:txBody>
            <a:bodyPr wrap="square" rtlCol="0">
              <a:spAutoFit/>
            </a:bodyPr>
            <a:p>
              <a:pPr algn="l"/>
              <a:r>
                <a:rPr lang="en-US" altLang="zh-CN" sz="2400">
                  <a:solidFill>
                    <a:srgbClr val="2C4C5D"/>
                  </a:solidFill>
                  <a:latin typeface="全字库正楷体" panose="02010604000101010101" charset="-122"/>
                  <a:ea typeface="全字库正楷体" panose="02010604000101010101" charset="-122"/>
                </a:rPr>
                <a:t>   </a:t>
              </a:r>
              <a:r>
                <a:rPr lang="zh-CN" altLang="en-US" sz="2400">
                  <a:solidFill>
                    <a:srgbClr val="2C4C5D"/>
                  </a:solidFill>
                  <a:latin typeface="全字库正楷体" panose="02010604000101010101" charset="-122"/>
                  <a:ea typeface="全字库正楷体" panose="02010604000101010101" charset="-122"/>
                </a:rPr>
                <a:t>山西的祭祀主要分为“庙祭”和“墓祭”，生前死后，延续着山西人民的伦理族谊，家风祖恩。</a:t>
              </a:r>
              <a:endParaRPr lang="zh-CN" altLang="en-US" sz="2400">
                <a:solidFill>
                  <a:srgbClr val="2C4C5D"/>
                </a:solidFill>
                <a:latin typeface="全字库正楷体" panose="02010604000101010101" charset="-122"/>
                <a:ea typeface="全字库正楷体" panose="02010604000101010101" charset="-122"/>
              </a:endParaRPr>
            </a:p>
          </p:txBody>
        </p:sp>
      </p:grpSp>
      <p:pic>
        <p:nvPicPr>
          <p:cNvPr id="10" name="图片 9" descr="89f6bd5247128a14c4cebfe1a48c02d5"/>
          <p:cNvPicPr>
            <a:picLocks noChangeAspect="1"/>
          </p:cNvPicPr>
          <p:nvPr>
            <p:custDataLst>
              <p:tags r:id="rId7"/>
            </p:custDataLst>
          </p:nvPr>
        </p:nvPicPr>
        <p:blipFill>
          <a:blip r:embed="rId8"/>
          <a:srcRect t="33996" b="19474"/>
          <a:stretch>
            <a:fillRect/>
          </a:stretch>
        </p:blipFill>
        <p:spPr>
          <a:xfrm>
            <a:off x="3319145" y="2741930"/>
            <a:ext cx="1506220" cy="1597660"/>
          </a:xfrm>
          <a:prstGeom prst="rect">
            <a:avLst/>
          </a:prstGeom>
        </p:spPr>
      </p:pic>
      <p:pic>
        <p:nvPicPr>
          <p:cNvPr id="52" name="图片 51" descr="true (97)"/>
          <p:cNvPicPr>
            <a:picLocks noChangeAspect="1"/>
          </p:cNvPicPr>
          <p:nvPr>
            <p:custDataLst>
              <p:tags r:id="rId9"/>
            </p:custDataLst>
          </p:nvPr>
        </p:nvPicPr>
        <p:blipFill>
          <a:blip r:embed="rId10">
            <a:clrChange>
              <a:clrFrom>
                <a:srgbClr val="F6F6F6">
                  <a:alpha val="100000"/>
                </a:srgbClr>
              </a:clrFrom>
              <a:clrTo>
                <a:srgbClr val="F6F6F6">
                  <a:alpha val="100000"/>
                  <a:alpha val="0"/>
                </a:srgbClr>
              </a:clrTo>
            </a:clrChange>
          </a:blip>
          <a:stretch>
            <a:fillRect/>
          </a:stretch>
        </p:blipFill>
        <p:spPr>
          <a:xfrm>
            <a:off x="442595" y="528955"/>
            <a:ext cx="1853565" cy="1547495"/>
          </a:xfrm>
          <a:prstGeom prst="rect">
            <a:avLst/>
          </a:prstGeom>
        </p:spPr>
      </p:pic>
    </p:spTree>
    <p:custDataLst>
      <p:tags r:id="rId11"/>
    </p:custDataLst>
  </p:cSld>
  <p:clrMapOvr>
    <a:masterClrMapping/>
  </p:clrMapOvr>
  <p:transition advTm="2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true (106)"/>
          <p:cNvPicPr>
            <a:picLocks noChangeAspect="1"/>
          </p:cNvPicPr>
          <p:nvPr/>
        </p:nvPicPr>
        <p:blipFill>
          <a:blip r:embed="rId1">
            <a:clrChange>
              <a:clrFrom>
                <a:srgbClr val="F6F6F6">
                  <a:alpha val="100000"/>
                </a:srgbClr>
              </a:clrFrom>
              <a:clrTo>
                <a:srgbClr val="F6F6F6">
                  <a:alpha val="100000"/>
                  <a:alpha val="0"/>
                </a:srgbClr>
              </a:clrTo>
            </a:clrChange>
            <a:lum contrast="-12000"/>
          </a:blip>
          <a:stretch>
            <a:fillRect/>
          </a:stretch>
        </p:blipFill>
        <p:spPr>
          <a:xfrm flipH="1">
            <a:off x="8178165" y="2009775"/>
            <a:ext cx="4014470" cy="3844290"/>
          </a:xfrm>
          <a:prstGeom prst="rect">
            <a:avLst/>
          </a:prstGeom>
        </p:spPr>
      </p:pic>
      <p:pic>
        <p:nvPicPr>
          <p:cNvPr id="25" name="图片 24" descr="true (81)"/>
          <p:cNvPicPr>
            <a:picLocks noChangeAspect="1"/>
          </p:cNvPicPr>
          <p:nvPr/>
        </p:nvPicPr>
        <p:blipFill>
          <a:blip r:embed="rId2">
            <a:lum bright="6000" contrast="-12000"/>
          </a:blip>
          <a:srcRect l="2679" t="3244" r="21103" b="72213"/>
          <a:stretch>
            <a:fillRect/>
          </a:stretch>
        </p:blipFill>
        <p:spPr>
          <a:xfrm>
            <a:off x="11228070" y="2172335"/>
            <a:ext cx="964565" cy="310515"/>
          </a:xfrm>
          <a:custGeom>
            <a:avLst/>
            <a:gdLst/>
            <a:ahLst/>
            <a:cxnLst>
              <a:cxn ang="3">
                <a:pos x="hc" y="t"/>
              </a:cxn>
              <a:cxn ang="cd2">
                <a:pos x="l" y="vc"/>
              </a:cxn>
              <a:cxn ang="cd4">
                <a:pos x="hc" y="b"/>
              </a:cxn>
              <a:cxn ang="0">
                <a:pos x="r" y="vc"/>
              </a:cxn>
            </a:cxnLst>
            <a:rect l="l" t="t" r="r" b="b"/>
            <a:pathLst>
              <a:path w="5804" h="1869">
                <a:moveTo>
                  <a:pt x="2868" y="0"/>
                </a:moveTo>
                <a:cubicBezTo>
                  <a:pt x="2879" y="0"/>
                  <a:pt x="2890" y="3"/>
                  <a:pt x="2902" y="10"/>
                </a:cubicBezTo>
                <a:cubicBezTo>
                  <a:pt x="2939" y="33"/>
                  <a:pt x="2934" y="84"/>
                  <a:pt x="2971" y="126"/>
                </a:cubicBezTo>
                <a:cubicBezTo>
                  <a:pt x="3008" y="168"/>
                  <a:pt x="3045" y="177"/>
                  <a:pt x="3087" y="219"/>
                </a:cubicBezTo>
                <a:cubicBezTo>
                  <a:pt x="3129" y="261"/>
                  <a:pt x="3138" y="298"/>
                  <a:pt x="3180" y="335"/>
                </a:cubicBezTo>
                <a:cubicBezTo>
                  <a:pt x="3222" y="372"/>
                  <a:pt x="3259" y="367"/>
                  <a:pt x="3296" y="404"/>
                </a:cubicBezTo>
                <a:cubicBezTo>
                  <a:pt x="3333" y="441"/>
                  <a:pt x="3338" y="474"/>
                  <a:pt x="3366" y="520"/>
                </a:cubicBezTo>
                <a:cubicBezTo>
                  <a:pt x="3394" y="566"/>
                  <a:pt x="3399" y="608"/>
                  <a:pt x="3436" y="636"/>
                </a:cubicBezTo>
                <a:cubicBezTo>
                  <a:pt x="3473" y="664"/>
                  <a:pt x="3506" y="655"/>
                  <a:pt x="3552" y="660"/>
                </a:cubicBezTo>
                <a:cubicBezTo>
                  <a:pt x="3598" y="665"/>
                  <a:pt x="3622" y="660"/>
                  <a:pt x="3668" y="660"/>
                </a:cubicBezTo>
                <a:cubicBezTo>
                  <a:pt x="3714" y="660"/>
                  <a:pt x="3738" y="660"/>
                  <a:pt x="3784" y="660"/>
                </a:cubicBezTo>
                <a:cubicBezTo>
                  <a:pt x="3830" y="660"/>
                  <a:pt x="3854" y="660"/>
                  <a:pt x="3900" y="660"/>
                </a:cubicBezTo>
                <a:cubicBezTo>
                  <a:pt x="3946" y="660"/>
                  <a:pt x="3970" y="660"/>
                  <a:pt x="4016" y="660"/>
                </a:cubicBezTo>
                <a:cubicBezTo>
                  <a:pt x="4062" y="660"/>
                  <a:pt x="4086" y="660"/>
                  <a:pt x="4132" y="660"/>
                </a:cubicBezTo>
                <a:cubicBezTo>
                  <a:pt x="4178" y="660"/>
                  <a:pt x="4248" y="669"/>
                  <a:pt x="4248" y="660"/>
                </a:cubicBezTo>
                <a:cubicBezTo>
                  <a:pt x="4248" y="651"/>
                  <a:pt x="4132" y="632"/>
                  <a:pt x="4132" y="613"/>
                </a:cubicBezTo>
                <a:cubicBezTo>
                  <a:pt x="4132" y="594"/>
                  <a:pt x="4248" y="595"/>
                  <a:pt x="4248" y="567"/>
                </a:cubicBezTo>
                <a:cubicBezTo>
                  <a:pt x="4248" y="539"/>
                  <a:pt x="4178" y="497"/>
                  <a:pt x="4132" y="474"/>
                </a:cubicBezTo>
                <a:cubicBezTo>
                  <a:pt x="4086" y="451"/>
                  <a:pt x="4062" y="460"/>
                  <a:pt x="4016" y="451"/>
                </a:cubicBezTo>
                <a:cubicBezTo>
                  <a:pt x="3970" y="442"/>
                  <a:pt x="3946" y="437"/>
                  <a:pt x="3900" y="428"/>
                </a:cubicBezTo>
                <a:cubicBezTo>
                  <a:pt x="3854" y="419"/>
                  <a:pt x="3784" y="413"/>
                  <a:pt x="3784" y="404"/>
                </a:cubicBezTo>
                <a:cubicBezTo>
                  <a:pt x="3784" y="395"/>
                  <a:pt x="3854" y="386"/>
                  <a:pt x="3900" y="381"/>
                </a:cubicBezTo>
                <a:cubicBezTo>
                  <a:pt x="3946" y="376"/>
                  <a:pt x="3970" y="381"/>
                  <a:pt x="4016" y="381"/>
                </a:cubicBezTo>
                <a:cubicBezTo>
                  <a:pt x="4062" y="381"/>
                  <a:pt x="4086" y="381"/>
                  <a:pt x="4132" y="381"/>
                </a:cubicBezTo>
                <a:cubicBezTo>
                  <a:pt x="4178" y="381"/>
                  <a:pt x="4202" y="381"/>
                  <a:pt x="4248" y="381"/>
                </a:cubicBezTo>
                <a:cubicBezTo>
                  <a:pt x="4294" y="381"/>
                  <a:pt x="4318" y="376"/>
                  <a:pt x="4364" y="381"/>
                </a:cubicBezTo>
                <a:cubicBezTo>
                  <a:pt x="4410" y="386"/>
                  <a:pt x="4434" y="399"/>
                  <a:pt x="4480" y="404"/>
                </a:cubicBezTo>
                <a:cubicBezTo>
                  <a:pt x="4526" y="409"/>
                  <a:pt x="4549" y="404"/>
                  <a:pt x="4596" y="404"/>
                </a:cubicBezTo>
                <a:cubicBezTo>
                  <a:pt x="4643" y="404"/>
                  <a:pt x="4666" y="404"/>
                  <a:pt x="4713" y="404"/>
                </a:cubicBezTo>
                <a:cubicBezTo>
                  <a:pt x="4760" y="404"/>
                  <a:pt x="4783" y="404"/>
                  <a:pt x="4829" y="404"/>
                </a:cubicBezTo>
                <a:cubicBezTo>
                  <a:pt x="4875" y="404"/>
                  <a:pt x="4899" y="404"/>
                  <a:pt x="4945" y="404"/>
                </a:cubicBezTo>
                <a:cubicBezTo>
                  <a:pt x="4991" y="404"/>
                  <a:pt x="5015" y="404"/>
                  <a:pt x="5061" y="404"/>
                </a:cubicBezTo>
                <a:cubicBezTo>
                  <a:pt x="5107" y="404"/>
                  <a:pt x="5131" y="404"/>
                  <a:pt x="5177" y="404"/>
                </a:cubicBezTo>
                <a:cubicBezTo>
                  <a:pt x="5223" y="404"/>
                  <a:pt x="5293" y="385"/>
                  <a:pt x="5293" y="404"/>
                </a:cubicBezTo>
                <a:cubicBezTo>
                  <a:pt x="5293" y="423"/>
                  <a:pt x="5223" y="478"/>
                  <a:pt x="5177" y="497"/>
                </a:cubicBezTo>
                <a:cubicBezTo>
                  <a:pt x="5131" y="516"/>
                  <a:pt x="5107" y="497"/>
                  <a:pt x="5061" y="497"/>
                </a:cubicBezTo>
                <a:cubicBezTo>
                  <a:pt x="5010" y="492"/>
                  <a:pt x="4945" y="497"/>
                  <a:pt x="4945" y="497"/>
                </a:cubicBezTo>
                <a:cubicBezTo>
                  <a:pt x="4945" y="497"/>
                  <a:pt x="5015" y="497"/>
                  <a:pt x="5061" y="497"/>
                </a:cubicBezTo>
                <a:cubicBezTo>
                  <a:pt x="5112" y="502"/>
                  <a:pt x="5144" y="515"/>
                  <a:pt x="5200" y="520"/>
                </a:cubicBezTo>
                <a:cubicBezTo>
                  <a:pt x="5256" y="525"/>
                  <a:pt x="5288" y="520"/>
                  <a:pt x="5339" y="520"/>
                </a:cubicBezTo>
                <a:cubicBezTo>
                  <a:pt x="5390" y="520"/>
                  <a:pt x="5408" y="515"/>
                  <a:pt x="5455" y="520"/>
                </a:cubicBezTo>
                <a:cubicBezTo>
                  <a:pt x="5502" y="525"/>
                  <a:pt x="5525" y="535"/>
                  <a:pt x="5572" y="544"/>
                </a:cubicBezTo>
                <a:cubicBezTo>
                  <a:pt x="5619" y="553"/>
                  <a:pt x="5642" y="558"/>
                  <a:pt x="5688" y="567"/>
                </a:cubicBezTo>
                <a:cubicBezTo>
                  <a:pt x="5734" y="576"/>
                  <a:pt x="5804" y="576"/>
                  <a:pt x="5804" y="590"/>
                </a:cubicBezTo>
                <a:cubicBezTo>
                  <a:pt x="5804" y="604"/>
                  <a:pt x="5734" y="627"/>
                  <a:pt x="5688" y="636"/>
                </a:cubicBezTo>
                <a:cubicBezTo>
                  <a:pt x="5642" y="645"/>
                  <a:pt x="5619" y="636"/>
                  <a:pt x="5572" y="636"/>
                </a:cubicBezTo>
                <a:cubicBezTo>
                  <a:pt x="5525" y="636"/>
                  <a:pt x="5502" y="636"/>
                  <a:pt x="5455" y="636"/>
                </a:cubicBezTo>
                <a:cubicBezTo>
                  <a:pt x="5408" y="636"/>
                  <a:pt x="5390" y="636"/>
                  <a:pt x="5339" y="636"/>
                </a:cubicBezTo>
                <a:cubicBezTo>
                  <a:pt x="5288" y="636"/>
                  <a:pt x="5251" y="636"/>
                  <a:pt x="5200" y="636"/>
                </a:cubicBezTo>
                <a:cubicBezTo>
                  <a:pt x="5149" y="636"/>
                  <a:pt x="5130" y="636"/>
                  <a:pt x="5084" y="636"/>
                </a:cubicBezTo>
                <a:cubicBezTo>
                  <a:pt x="5047" y="636"/>
                  <a:pt x="5024" y="639"/>
                  <a:pt x="4992" y="638"/>
                </a:cubicBezTo>
                <a:lnTo>
                  <a:pt x="4991" y="638"/>
                </a:lnTo>
                <a:lnTo>
                  <a:pt x="4991" y="638"/>
                </a:lnTo>
                <a:cubicBezTo>
                  <a:pt x="4984" y="628"/>
                  <a:pt x="4976" y="619"/>
                  <a:pt x="4968" y="613"/>
                </a:cubicBezTo>
                <a:cubicBezTo>
                  <a:pt x="4936" y="590"/>
                  <a:pt x="4852" y="608"/>
                  <a:pt x="4852" y="613"/>
                </a:cubicBezTo>
                <a:cubicBezTo>
                  <a:pt x="4852" y="618"/>
                  <a:pt x="4922" y="631"/>
                  <a:pt x="4968" y="636"/>
                </a:cubicBezTo>
                <a:cubicBezTo>
                  <a:pt x="4974" y="637"/>
                  <a:pt x="4979" y="637"/>
                  <a:pt x="4984" y="638"/>
                </a:cubicBezTo>
                <a:lnTo>
                  <a:pt x="4991" y="638"/>
                </a:lnTo>
                <a:lnTo>
                  <a:pt x="4996" y="646"/>
                </a:lnTo>
                <a:cubicBezTo>
                  <a:pt x="5013" y="675"/>
                  <a:pt x="5024" y="713"/>
                  <a:pt x="5014" y="729"/>
                </a:cubicBezTo>
                <a:cubicBezTo>
                  <a:pt x="4968" y="724"/>
                  <a:pt x="4944" y="729"/>
                  <a:pt x="4898" y="729"/>
                </a:cubicBezTo>
                <a:cubicBezTo>
                  <a:pt x="4944" y="729"/>
                  <a:pt x="5000" y="752"/>
                  <a:pt x="5014" y="729"/>
                </a:cubicBezTo>
                <a:cubicBezTo>
                  <a:pt x="5060" y="734"/>
                  <a:pt x="5083" y="748"/>
                  <a:pt x="5130" y="753"/>
                </a:cubicBezTo>
                <a:cubicBezTo>
                  <a:pt x="5177" y="758"/>
                  <a:pt x="5200" y="753"/>
                  <a:pt x="5247" y="753"/>
                </a:cubicBezTo>
                <a:cubicBezTo>
                  <a:pt x="5294" y="753"/>
                  <a:pt x="5317" y="748"/>
                  <a:pt x="5363" y="753"/>
                </a:cubicBezTo>
                <a:cubicBezTo>
                  <a:pt x="5409" y="758"/>
                  <a:pt x="5433" y="767"/>
                  <a:pt x="5479" y="776"/>
                </a:cubicBezTo>
                <a:cubicBezTo>
                  <a:pt x="5525" y="785"/>
                  <a:pt x="5595" y="780"/>
                  <a:pt x="5595" y="799"/>
                </a:cubicBezTo>
                <a:cubicBezTo>
                  <a:pt x="5595" y="818"/>
                  <a:pt x="5530" y="855"/>
                  <a:pt x="5479" y="869"/>
                </a:cubicBezTo>
                <a:cubicBezTo>
                  <a:pt x="5428" y="883"/>
                  <a:pt x="5390" y="869"/>
                  <a:pt x="5339" y="869"/>
                </a:cubicBezTo>
                <a:cubicBezTo>
                  <a:pt x="5288" y="869"/>
                  <a:pt x="5269" y="869"/>
                  <a:pt x="5223" y="869"/>
                </a:cubicBezTo>
                <a:cubicBezTo>
                  <a:pt x="5177" y="869"/>
                  <a:pt x="5153" y="869"/>
                  <a:pt x="5107" y="869"/>
                </a:cubicBezTo>
                <a:cubicBezTo>
                  <a:pt x="5061" y="869"/>
                  <a:pt x="5037" y="869"/>
                  <a:pt x="4991" y="869"/>
                </a:cubicBezTo>
                <a:cubicBezTo>
                  <a:pt x="4945" y="869"/>
                  <a:pt x="4921" y="869"/>
                  <a:pt x="4875" y="869"/>
                </a:cubicBezTo>
                <a:cubicBezTo>
                  <a:pt x="4829" y="869"/>
                  <a:pt x="4805" y="869"/>
                  <a:pt x="4759" y="869"/>
                </a:cubicBezTo>
                <a:cubicBezTo>
                  <a:pt x="4713" y="869"/>
                  <a:pt x="4689" y="869"/>
                  <a:pt x="4643" y="869"/>
                </a:cubicBezTo>
                <a:cubicBezTo>
                  <a:pt x="4597" y="869"/>
                  <a:pt x="4573" y="869"/>
                  <a:pt x="4527" y="869"/>
                </a:cubicBezTo>
                <a:cubicBezTo>
                  <a:pt x="4481" y="869"/>
                  <a:pt x="4457" y="874"/>
                  <a:pt x="4411" y="869"/>
                </a:cubicBezTo>
                <a:cubicBezTo>
                  <a:pt x="4365" y="864"/>
                  <a:pt x="4341" y="850"/>
                  <a:pt x="4295" y="845"/>
                </a:cubicBezTo>
                <a:cubicBezTo>
                  <a:pt x="4249" y="840"/>
                  <a:pt x="4226" y="845"/>
                  <a:pt x="4179" y="845"/>
                </a:cubicBezTo>
                <a:cubicBezTo>
                  <a:pt x="4132" y="845"/>
                  <a:pt x="4109" y="845"/>
                  <a:pt x="4062" y="845"/>
                </a:cubicBezTo>
                <a:cubicBezTo>
                  <a:pt x="4015" y="845"/>
                  <a:pt x="3992" y="845"/>
                  <a:pt x="3946" y="845"/>
                </a:cubicBezTo>
                <a:cubicBezTo>
                  <a:pt x="3900" y="845"/>
                  <a:pt x="3876" y="845"/>
                  <a:pt x="3830" y="845"/>
                </a:cubicBezTo>
                <a:cubicBezTo>
                  <a:pt x="3784" y="845"/>
                  <a:pt x="3760" y="845"/>
                  <a:pt x="3714" y="845"/>
                </a:cubicBezTo>
                <a:cubicBezTo>
                  <a:pt x="3668" y="845"/>
                  <a:pt x="3598" y="850"/>
                  <a:pt x="3598" y="845"/>
                </a:cubicBezTo>
                <a:cubicBezTo>
                  <a:pt x="3598" y="840"/>
                  <a:pt x="3714" y="831"/>
                  <a:pt x="3714" y="822"/>
                </a:cubicBezTo>
                <a:cubicBezTo>
                  <a:pt x="3714" y="813"/>
                  <a:pt x="3644" y="808"/>
                  <a:pt x="3598" y="799"/>
                </a:cubicBezTo>
                <a:cubicBezTo>
                  <a:pt x="3552" y="790"/>
                  <a:pt x="3519" y="757"/>
                  <a:pt x="3482" y="776"/>
                </a:cubicBezTo>
                <a:cubicBezTo>
                  <a:pt x="3445" y="795"/>
                  <a:pt x="3417" y="846"/>
                  <a:pt x="3412" y="892"/>
                </a:cubicBezTo>
                <a:cubicBezTo>
                  <a:pt x="3407" y="938"/>
                  <a:pt x="3450" y="962"/>
                  <a:pt x="3459" y="1008"/>
                </a:cubicBezTo>
                <a:cubicBezTo>
                  <a:pt x="3468" y="1054"/>
                  <a:pt x="3459" y="1078"/>
                  <a:pt x="3459" y="1124"/>
                </a:cubicBezTo>
                <a:cubicBezTo>
                  <a:pt x="3459" y="1170"/>
                  <a:pt x="3468" y="1194"/>
                  <a:pt x="3459" y="1240"/>
                </a:cubicBezTo>
                <a:cubicBezTo>
                  <a:pt x="3450" y="1286"/>
                  <a:pt x="3431" y="1310"/>
                  <a:pt x="3412" y="1356"/>
                </a:cubicBezTo>
                <a:cubicBezTo>
                  <a:pt x="3393" y="1402"/>
                  <a:pt x="3398" y="1435"/>
                  <a:pt x="3366" y="1472"/>
                </a:cubicBezTo>
                <a:cubicBezTo>
                  <a:pt x="3334" y="1509"/>
                  <a:pt x="3296" y="1505"/>
                  <a:pt x="3250" y="1542"/>
                </a:cubicBezTo>
                <a:cubicBezTo>
                  <a:pt x="3204" y="1579"/>
                  <a:pt x="3180" y="1621"/>
                  <a:pt x="3134" y="1658"/>
                </a:cubicBezTo>
                <a:cubicBezTo>
                  <a:pt x="3088" y="1695"/>
                  <a:pt x="3064" y="1700"/>
                  <a:pt x="3018" y="1728"/>
                </a:cubicBezTo>
                <a:cubicBezTo>
                  <a:pt x="2972" y="1756"/>
                  <a:pt x="2948" y="1778"/>
                  <a:pt x="2902" y="1797"/>
                </a:cubicBezTo>
                <a:cubicBezTo>
                  <a:pt x="2856" y="1816"/>
                  <a:pt x="2832" y="1812"/>
                  <a:pt x="2786" y="1821"/>
                </a:cubicBezTo>
                <a:cubicBezTo>
                  <a:pt x="2740" y="1830"/>
                  <a:pt x="2717" y="1835"/>
                  <a:pt x="2670" y="1844"/>
                </a:cubicBezTo>
                <a:cubicBezTo>
                  <a:pt x="2623" y="1853"/>
                  <a:pt x="2600" y="1862"/>
                  <a:pt x="2553" y="1867"/>
                </a:cubicBezTo>
                <a:cubicBezTo>
                  <a:pt x="2506" y="1872"/>
                  <a:pt x="2483" y="1867"/>
                  <a:pt x="2437" y="1867"/>
                </a:cubicBezTo>
                <a:cubicBezTo>
                  <a:pt x="2391" y="1867"/>
                  <a:pt x="2367" y="1867"/>
                  <a:pt x="2321" y="1867"/>
                </a:cubicBezTo>
                <a:cubicBezTo>
                  <a:pt x="2275" y="1867"/>
                  <a:pt x="2251" y="1867"/>
                  <a:pt x="2205" y="1867"/>
                </a:cubicBezTo>
                <a:cubicBezTo>
                  <a:pt x="2159" y="1867"/>
                  <a:pt x="2135" y="1872"/>
                  <a:pt x="2089" y="1867"/>
                </a:cubicBezTo>
                <a:cubicBezTo>
                  <a:pt x="2043" y="1862"/>
                  <a:pt x="2019" y="1853"/>
                  <a:pt x="1973" y="1844"/>
                </a:cubicBezTo>
                <a:cubicBezTo>
                  <a:pt x="1927" y="1835"/>
                  <a:pt x="1903" y="1844"/>
                  <a:pt x="1857" y="1821"/>
                </a:cubicBezTo>
                <a:cubicBezTo>
                  <a:pt x="1811" y="1798"/>
                  <a:pt x="1787" y="1751"/>
                  <a:pt x="1741" y="1728"/>
                </a:cubicBezTo>
                <a:cubicBezTo>
                  <a:pt x="1695" y="1705"/>
                  <a:pt x="1671" y="1709"/>
                  <a:pt x="1625" y="1704"/>
                </a:cubicBezTo>
                <a:cubicBezTo>
                  <a:pt x="1579" y="1699"/>
                  <a:pt x="1555" y="1704"/>
                  <a:pt x="1509" y="1704"/>
                </a:cubicBezTo>
                <a:cubicBezTo>
                  <a:pt x="1463" y="1704"/>
                  <a:pt x="1439" y="1704"/>
                  <a:pt x="1393" y="1704"/>
                </a:cubicBezTo>
                <a:cubicBezTo>
                  <a:pt x="1347" y="1704"/>
                  <a:pt x="1324" y="1709"/>
                  <a:pt x="1277" y="1704"/>
                </a:cubicBezTo>
                <a:cubicBezTo>
                  <a:pt x="1230" y="1699"/>
                  <a:pt x="1207" y="1690"/>
                  <a:pt x="1160" y="1681"/>
                </a:cubicBezTo>
                <a:cubicBezTo>
                  <a:pt x="1113" y="1672"/>
                  <a:pt x="1090" y="1663"/>
                  <a:pt x="1044" y="1658"/>
                </a:cubicBezTo>
                <a:cubicBezTo>
                  <a:pt x="998" y="1653"/>
                  <a:pt x="974" y="1658"/>
                  <a:pt x="928" y="1658"/>
                </a:cubicBezTo>
                <a:cubicBezTo>
                  <a:pt x="882" y="1658"/>
                  <a:pt x="858" y="1663"/>
                  <a:pt x="812" y="1658"/>
                </a:cubicBezTo>
                <a:cubicBezTo>
                  <a:pt x="766" y="1653"/>
                  <a:pt x="742" y="1640"/>
                  <a:pt x="696" y="1635"/>
                </a:cubicBezTo>
                <a:cubicBezTo>
                  <a:pt x="650" y="1630"/>
                  <a:pt x="626" y="1635"/>
                  <a:pt x="580" y="1635"/>
                </a:cubicBezTo>
                <a:cubicBezTo>
                  <a:pt x="534" y="1635"/>
                  <a:pt x="510" y="1635"/>
                  <a:pt x="464" y="1635"/>
                </a:cubicBezTo>
                <a:cubicBezTo>
                  <a:pt x="418" y="1635"/>
                  <a:pt x="394" y="1635"/>
                  <a:pt x="348" y="1635"/>
                </a:cubicBezTo>
                <a:cubicBezTo>
                  <a:pt x="302" y="1635"/>
                  <a:pt x="278" y="1640"/>
                  <a:pt x="232" y="1635"/>
                </a:cubicBezTo>
                <a:cubicBezTo>
                  <a:pt x="186" y="1630"/>
                  <a:pt x="116" y="1626"/>
                  <a:pt x="116" y="1612"/>
                </a:cubicBezTo>
                <a:cubicBezTo>
                  <a:pt x="116" y="1598"/>
                  <a:pt x="232" y="1579"/>
                  <a:pt x="232" y="1565"/>
                </a:cubicBezTo>
                <a:cubicBezTo>
                  <a:pt x="232" y="1551"/>
                  <a:pt x="162" y="1551"/>
                  <a:pt x="116" y="1542"/>
                </a:cubicBezTo>
                <a:cubicBezTo>
                  <a:pt x="70" y="1533"/>
                  <a:pt x="0" y="1528"/>
                  <a:pt x="0" y="1519"/>
                </a:cubicBezTo>
                <a:cubicBezTo>
                  <a:pt x="0" y="1510"/>
                  <a:pt x="70" y="1500"/>
                  <a:pt x="116" y="1495"/>
                </a:cubicBezTo>
                <a:cubicBezTo>
                  <a:pt x="162" y="1490"/>
                  <a:pt x="186" y="1495"/>
                  <a:pt x="232" y="1495"/>
                </a:cubicBezTo>
                <a:cubicBezTo>
                  <a:pt x="278" y="1495"/>
                  <a:pt x="302" y="1495"/>
                  <a:pt x="348" y="1495"/>
                </a:cubicBezTo>
                <a:cubicBezTo>
                  <a:pt x="394" y="1495"/>
                  <a:pt x="418" y="1495"/>
                  <a:pt x="464" y="1495"/>
                </a:cubicBezTo>
                <a:cubicBezTo>
                  <a:pt x="510" y="1495"/>
                  <a:pt x="561" y="1518"/>
                  <a:pt x="580" y="1495"/>
                </a:cubicBezTo>
                <a:cubicBezTo>
                  <a:pt x="599" y="1472"/>
                  <a:pt x="538" y="1416"/>
                  <a:pt x="557" y="1379"/>
                </a:cubicBezTo>
                <a:cubicBezTo>
                  <a:pt x="576" y="1342"/>
                  <a:pt x="673" y="1328"/>
                  <a:pt x="673" y="1310"/>
                </a:cubicBezTo>
                <a:cubicBezTo>
                  <a:pt x="673" y="1292"/>
                  <a:pt x="608" y="1296"/>
                  <a:pt x="557" y="1287"/>
                </a:cubicBezTo>
                <a:cubicBezTo>
                  <a:pt x="506" y="1278"/>
                  <a:pt x="469" y="1272"/>
                  <a:pt x="418" y="1263"/>
                </a:cubicBezTo>
                <a:cubicBezTo>
                  <a:pt x="367" y="1254"/>
                  <a:pt x="348" y="1254"/>
                  <a:pt x="301" y="1240"/>
                </a:cubicBezTo>
                <a:cubicBezTo>
                  <a:pt x="254" y="1226"/>
                  <a:pt x="185" y="1208"/>
                  <a:pt x="185" y="1194"/>
                </a:cubicBezTo>
                <a:cubicBezTo>
                  <a:pt x="185" y="1180"/>
                  <a:pt x="254" y="1175"/>
                  <a:pt x="301" y="1170"/>
                </a:cubicBezTo>
                <a:cubicBezTo>
                  <a:pt x="348" y="1165"/>
                  <a:pt x="371" y="1170"/>
                  <a:pt x="418" y="1170"/>
                </a:cubicBezTo>
                <a:cubicBezTo>
                  <a:pt x="465" y="1170"/>
                  <a:pt x="488" y="1170"/>
                  <a:pt x="534" y="1170"/>
                </a:cubicBezTo>
                <a:cubicBezTo>
                  <a:pt x="580" y="1170"/>
                  <a:pt x="604" y="1170"/>
                  <a:pt x="650" y="1170"/>
                </a:cubicBezTo>
                <a:cubicBezTo>
                  <a:pt x="696" y="1170"/>
                  <a:pt x="720" y="1170"/>
                  <a:pt x="766" y="1170"/>
                </a:cubicBezTo>
                <a:cubicBezTo>
                  <a:pt x="812" y="1170"/>
                  <a:pt x="836" y="1170"/>
                  <a:pt x="882" y="1170"/>
                </a:cubicBezTo>
                <a:cubicBezTo>
                  <a:pt x="928" y="1170"/>
                  <a:pt x="947" y="1170"/>
                  <a:pt x="998" y="1170"/>
                </a:cubicBezTo>
                <a:cubicBezTo>
                  <a:pt x="1049" y="1170"/>
                  <a:pt x="1086" y="1170"/>
                  <a:pt x="1137" y="1170"/>
                </a:cubicBezTo>
                <a:cubicBezTo>
                  <a:pt x="1188" y="1170"/>
                  <a:pt x="1207" y="1170"/>
                  <a:pt x="1253" y="1170"/>
                </a:cubicBezTo>
                <a:cubicBezTo>
                  <a:pt x="1299" y="1170"/>
                  <a:pt x="1323" y="1170"/>
                  <a:pt x="1369" y="1170"/>
                </a:cubicBezTo>
                <a:cubicBezTo>
                  <a:pt x="1415" y="1170"/>
                  <a:pt x="1443" y="1193"/>
                  <a:pt x="1485" y="1170"/>
                </a:cubicBezTo>
                <a:cubicBezTo>
                  <a:pt x="1527" y="1147"/>
                  <a:pt x="1559" y="1100"/>
                  <a:pt x="1578" y="1054"/>
                </a:cubicBezTo>
                <a:cubicBezTo>
                  <a:pt x="1597" y="1008"/>
                  <a:pt x="1578" y="984"/>
                  <a:pt x="1578" y="938"/>
                </a:cubicBezTo>
                <a:cubicBezTo>
                  <a:pt x="1578" y="892"/>
                  <a:pt x="1583" y="868"/>
                  <a:pt x="1578" y="822"/>
                </a:cubicBezTo>
                <a:cubicBezTo>
                  <a:pt x="1573" y="776"/>
                  <a:pt x="1564" y="752"/>
                  <a:pt x="1555" y="706"/>
                </a:cubicBezTo>
                <a:cubicBezTo>
                  <a:pt x="1546" y="660"/>
                  <a:pt x="1537" y="636"/>
                  <a:pt x="1532" y="590"/>
                </a:cubicBezTo>
                <a:cubicBezTo>
                  <a:pt x="1527" y="544"/>
                  <a:pt x="1518" y="520"/>
                  <a:pt x="1532" y="474"/>
                </a:cubicBezTo>
                <a:cubicBezTo>
                  <a:pt x="1546" y="428"/>
                  <a:pt x="1565" y="395"/>
                  <a:pt x="1602" y="358"/>
                </a:cubicBezTo>
                <a:cubicBezTo>
                  <a:pt x="1639" y="321"/>
                  <a:pt x="1690" y="302"/>
                  <a:pt x="1718" y="288"/>
                </a:cubicBezTo>
                <a:cubicBezTo>
                  <a:pt x="1746" y="274"/>
                  <a:pt x="1713" y="307"/>
                  <a:pt x="1741" y="288"/>
                </a:cubicBezTo>
                <a:cubicBezTo>
                  <a:pt x="1769" y="269"/>
                  <a:pt x="1811" y="232"/>
                  <a:pt x="1857" y="195"/>
                </a:cubicBezTo>
                <a:cubicBezTo>
                  <a:pt x="1903" y="158"/>
                  <a:pt x="1927" y="134"/>
                  <a:pt x="1973" y="102"/>
                </a:cubicBezTo>
                <a:cubicBezTo>
                  <a:pt x="2019" y="70"/>
                  <a:pt x="2043" y="47"/>
                  <a:pt x="2089" y="33"/>
                </a:cubicBezTo>
                <a:cubicBezTo>
                  <a:pt x="2135" y="19"/>
                  <a:pt x="2159" y="38"/>
                  <a:pt x="2205" y="33"/>
                </a:cubicBezTo>
                <a:cubicBezTo>
                  <a:pt x="2251" y="28"/>
                  <a:pt x="2275" y="15"/>
                  <a:pt x="2321" y="10"/>
                </a:cubicBezTo>
                <a:cubicBezTo>
                  <a:pt x="2367" y="5"/>
                  <a:pt x="2391" y="10"/>
                  <a:pt x="2437" y="10"/>
                </a:cubicBezTo>
                <a:cubicBezTo>
                  <a:pt x="2483" y="10"/>
                  <a:pt x="2506" y="10"/>
                  <a:pt x="2553" y="10"/>
                </a:cubicBezTo>
                <a:cubicBezTo>
                  <a:pt x="2600" y="10"/>
                  <a:pt x="2623" y="10"/>
                  <a:pt x="2670" y="10"/>
                </a:cubicBezTo>
                <a:cubicBezTo>
                  <a:pt x="2717" y="10"/>
                  <a:pt x="2740" y="10"/>
                  <a:pt x="2786" y="10"/>
                </a:cubicBezTo>
                <a:cubicBezTo>
                  <a:pt x="2818" y="10"/>
                  <a:pt x="2843" y="-1"/>
                  <a:pt x="2868" y="0"/>
                </a:cubicBezTo>
                <a:close/>
              </a:path>
            </a:pathLst>
          </a:custGeom>
        </p:spPr>
      </p:pic>
      <p:grpSp>
        <p:nvGrpSpPr>
          <p:cNvPr id="28" name="组合 27"/>
          <p:cNvGrpSpPr/>
          <p:nvPr/>
        </p:nvGrpSpPr>
        <p:grpSpPr>
          <a:xfrm>
            <a:off x="41910" y="3815080"/>
            <a:ext cx="5551805" cy="2989580"/>
            <a:chOff x="66" y="6008"/>
            <a:chExt cx="8743" cy="4708"/>
          </a:xfrm>
        </p:grpSpPr>
        <p:pic>
          <p:nvPicPr>
            <p:cNvPr id="35" name="图片 34" descr="true (101)"/>
            <p:cNvPicPr>
              <a:picLocks noChangeAspect="1"/>
            </p:cNvPicPr>
            <p:nvPr/>
          </p:nvPicPr>
          <p:blipFill>
            <a:blip r:embed="rId3">
              <a:clrChange>
                <a:clrFrom>
                  <a:srgbClr val="F6F6F6">
                    <a:alpha val="100000"/>
                  </a:srgbClr>
                </a:clrFrom>
                <a:clrTo>
                  <a:srgbClr val="F6F6F6">
                    <a:alpha val="100000"/>
                    <a:alpha val="0"/>
                  </a:srgbClr>
                </a:clrTo>
              </a:clrChange>
              <a:lum contrast="-6000"/>
            </a:blip>
            <a:srcRect l="22688"/>
            <a:stretch>
              <a:fillRect/>
            </a:stretch>
          </p:blipFill>
          <p:spPr>
            <a:xfrm flipH="1">
              <a:off x="66" y="6008"/>
              <a:ext cx="8743" cy="4708"/>
            </a:xfrm>
            <a:prstGeom prst="rect">
              <a:avLst/>
            </a:prstGeom>
          </p:spPr>
        </p:pic>
        <p:pic>
          <p:nvPicPr>
            <p:cNvPr id="36" name="图片 35" descr="true (97)"/>
            <p:cNvPicPr>
              <a:picLocks noChangeAspect="1"/>
            </p:cNvPicPr>
            <p:nvPr/>
          </p:nvPicPr>
          <p:blipFill>
            <a:blip r:embed="rId4">
              <a:clrChange>
                <a:clrFrom>
                  <a:srgbClr val="F6F6F6">
                    <a:alpha val="100000"/>
                  </a:srgbClr>
                </a:clrFrom>
                <a:clrTo>
                  <a:srgbClr val="F6F6F6">
                    <a:alpha val="100000"/>
                    <a:alpha val="0"/>
                  </a:srgbClr>
                </a:clrTo>
              </a:clrChange>
            </a:blip>
            <a:stretch>
              <a:fillRect/>
            </a:stretch>
          </p:blipFill>
          <p:spPr>
            <a:xfrm>
              <a:off x="3518" y="7744"/>
              <a:ext cx="2200" cy="1837"/>
            </a:xfrm>
            <a:prstGeom prst="rect">
              <a:avLst/>
            </a:prstGeom>
          </p:spPr>
        </p:pic>
      </p:grpSp>
      <p:sp>
        <p:nvSpPr>
          <p:cNvPr id="3" name="文本框 2"/>
          <p:cNvSpPr txBox="1"/>
          <p:nvPr/>
        </p:nvSpPr>
        <p:spPr>
          <a:xfrm>
            <a:off x="4635500" y="687705"/>
            <a:ext cx="2729230" cy="1322070"/>
          </a:xfrm>
          <a:prstGeom prst="rect">
            <a:avLst/>
          </a:prstGeom>
          <a:noFill/>
        </p:spPr>
        <p:txBody>
          <a:bodyPr wrap="square" rtlCol="0">
            <a:spAutoFit/>
          </a:bodyPr>
          <a:lstStyle/>
          <a:p>
            <a:pPr algn="dist"/>
            <a:r>
              <a:rPr lang="zh-CN" altLang="en-US" sz="8000">
                <a:solidFill>
                  <a:srgbClr val="2C4C5D"/>
                </a:solidFill>
                <a:latin typeface="全字库正楷体" panose="02010604000101010101" charset="-122"/>
                <a:ea typeface="全字库正楷体" panose="02010604000101010101" charset="-122"/>
              </a:rPr>
              <a:t>目录</a:t>
            </a:r>
            <a:endParaRPr lang="zh-CN" altLang="en-US" sz="8000">
              <a:solidFill>
                <a:srgbClr val="2C4C5D"/>
              </a:solidFill>
              <a:latin typeface="全字库正楷体" panose="02010604000101010101" charset="-122"/>
              <a:ea typeface="全字库正楷体" panose="02010604000101010101" charset="-122"/>
            </a:endParaRPr>
          </a:p>
        </p:txBody>
      </p:sp>
      <p:grpSp>
        <p:nvGrpSpPr>
          <p:cNvPr id="41" name="组合 40"/>
          <p:cNvGrpSpPr/>
          <p:nvPr/>
        </p:nvGrpSpPr>
        <p:grpSpPr>
          <a:xfrm>
            <a:off x="2682875" y="2552065"/>
            <a:ext cx="3445510" cy="706755"/>
            <a:chOff x="5150" y="3782"/>
            <a:chExt cx="5426" cy="1113"/>
          </a:xfrm>
        </p:grpSpPr>
        <p:sp>
          <p:nvSpPr>
            <p:cNvPr id="14" name="文本框 13"/>
            <p:cNvSpPr txBox="1"/>
            <p:nvPr/>
          </p:nvSpPr>
          <p:spPr>
            <a:xfrm>
              <a:off x="5150" y="3782"/>
              <a:ext cx="1088" cy="1113"/>
            </a:xfrm>
            <a:prstGeom prst="rect">
              <a:avLst/>
            </a:prstGeom>
            <a:noFill/>
          </p:spPr>
          <p:txBody>
            <a:bodyPr wrap="square" rtlCol="0">
              <a:spAutoFit/>
            </a:bodyPr>
            <a:lstStyle/>
            <a:p>
              <a:r>
                <a:rPr lang="zh-CN" altLang="en-US" sz="4000">
                  <a:solidFill>
                    <a:srgbClr val="2C4C5D"/>
                  </a:solidFill>
                  <a:latin typeface="全字库正楷体" panose="02010604000101010101" charset="-122"/>
                  <a:ea typeface="全字库正楷体" panose="02010604000101010101" charset="-122"/>
                </a:rPr>
                <a:t>壹</a:t>
              </a:r>
              <a:endParaRPr lang="zh-CN" altLang="en-US" sz="4000">
                <a:solidFill>
                  <a:srgbClr val="2C4C5D"/>
                </a:solidFill>
                <a:latin typeface="全字库正楷体" panose="02010604000101010101" charset="-122"/>
                <a:ea typeface="全字库正楷体" panose="02010604000101010101" charset="-122"/>
              </a:endParaRPr>
            </a:p>
          </p:txBody>
        </p:sp>
        <p:sp>
          <p:nvSpPr>
            <p:cNvPr id="27" name="文本框 26"/>
            <p:cNvSpPr txBox="1"/>
            <p:nvPr/>
          </p:nvSpPr>
          <p:spPr>
            <a:xfrm>
              <a:off x="6637" y="3927"/>
              <a:ext cx="3939" cy="822"/>
            </a:xfrm>
            <a:prstGeom prst="rect">
              <a:avLst/>
            </a:prstGeom>
            <a:noFill/>
          </p:spPr>
          <p:txBody>
            <a:bodyPr wrap="square" rtlCol="0">
              <a:spAutoFit/>
            </a:bodyPr>
            <a:lstStyle/>
            <a:p>
              <a:r>
                <a:rPr lang="zh-CN" altLang="en-US" sz="2800" dirty="0">
                  <a:solidFill>
                    <a:srgbClr val="2C4C5D"/>
                  </a:solidFill>
                  <a:latin typeface="全字库正楷体" panose="02010604000101010101" charset="-122"/>
                  <a:ea typeface="全字库正楷体" panose="02010604000101010101" charset="-122"/>
                </a:rPr>
                <a:t>冠礼</a:t>
              </a:r>
              <a:endParaRPr lang="zh-CN" altLang="en-US" sz="2800" dirty="0">
                <a:solidFill>
                  <a:srgbClr val="2C4C5D"/>
                </a:solidFill>
                <a:latin typeface="全字库正楷体" panose="02010604000101010101" charset="-122"/>
                <a:ea typeface="全字库正楷体" panose="02010604000101010101" charset="-122"/>
              </a:endParaRPr>
            </a:p>
          </p:txBody>
        </p:sp>
      </p:grpSp>
      <p:grpSp>
        <p:nvGrpSpPr>
          <p:cNvPr id="42" name="组合 41"/>
          <p:cNvGrpSpPr/>
          <p:nvPr/>
        </p:nvGrpSpPr>
        <p:grpSpPr>
          <a:xfrm>
            <a:off x="6997065" y="2552065"/>
            <a:ext cx="3445510" cy="706755"/>
            <a:chOff x="5150" y="3782"/>
            <a:chExt cx="5426" cy="1113"/>
          </a:xfrm>
        </p:grpSpPr>
        <p:sp>
          <p:nvSpPr>
            <p:cNvPr id="43" name="文本框 42"/>
            <p:cNvSpPr txBox="1"/>
            <p:nvPr/>
          </p:nvSpPr>
          <p:spPr>
            <a:xfrm>
              <a:off x="5150" y="3782"/>
              <a:ext cx="1088" cy="1113"/>
            </a:xfrm>
            <a:prstGeom prst="rect">
              <a:avLst/>
            </a:prstGeom>
            <a:noFill/>
          </p:spPr>
          <p:txBody>
            <a:bodyPr wrap="square" rtlCol="0">
              <a:spAutoFit/>
            </a:bodyPr>
            <a:lstStyle/>
            <a:p>
              <a:r>
                <a:rPr lang="zh-CN" altLang="en-US" sz="4000">
                  <a:solidFill>
                    <a:srgbClr val="2C4C5D"/>
                  </a:solidFill>
                  <a:latin typeface="全字库正楷体" panose="02010604000101010101" charset="-122"/>
                  <a:ea typeface="全字库正楷体" panose="02010604000101010101" charset="-122"/>
                </a:rPr>
                <a:t>贰</a:t>
              </a:r>
              <a:endParaRPr lang="zh-CN" altLang="en-US" sz="4000">
                <a:solidFill>
                  <a:srgbClr val="2C4C5D"/>
                </a:solidFill>
                <a:latin typeface="全字库正楷体" panose="02010604000101010101" charset="-122"/>
                <a:ea typeface="全字库正楷体" panose="02010604000101010101" charset="-122"/>
              </a:endParaRPr>
            </a:p>
          </p:txBody>
        </p:sp>
        <p:sp>
          <p:nvSpPr>
            <p:cNvPr id="44" name="文本框 43"/>
            <p:cNvSpPr txBox="1"/>
            <p:nvPr/>
          </p:nvSpPr>
          <p:spPr>
            <a:xfrm>
              <a:off x="6637" y="3927"/>
              <a:ext cx="3939" cy="822"/>
            </a:xfrm>
            <a:prstGeom prst="rect">
              <a:avLst/>
            </a:prstGeom>
            <a:noFill/>
          </p:spPr>
          <p:txBody>
            <a:bodyPr wrap="square" rtlCol="0">
              <a:spAutoFit/>
            </a:bodyPr>
            <a:lstStyle/>
            <a:p>
              <a:r>
                <a:rPr lang="zh-CN" altLang="en-US" sz="2800" dirty="0">
                  <a:solidFill>
                    <a:srgbClr val="2C4C5D"/>
                  </a:solidFill>
                  <a:latin typeface="全字库正楷体" panose="02010604000101010101" charset="-122"/>
                  <a:ea typeface="全字库正楷体" panose="02010604000101010101" charset="-122"/>
                </a:rPr>
                <a:t>婚礼</a:t>
              </a:r>
              <a:endParaRPr lang="zh-CN" altLang="en-US" sz="2800" dirty="0">
                <a:solidFill>
                  <a:srgbClr val="2C4C5D"/>
                </a:solidFill>
                <a:latin typeface="全字库正楷体" panose="02010604000101010101" charset="-122"/>
                <a:ea typeface="全字库正楷体" panose="02010604000101010101" charset="-122"/>
              </a:endParaRPr>
            </a:p>
          </p:txBody>
        </p:sp>
      </p:grpSp>
      <p:grpSp>
        <p:nvGrpSpPr>
          <p:cNvPr id="45" name="组合 44"/>
          <p:cNvGrpSpPr/>
          <p:nvPr/>
        </p:nvGrpSpPr>
        <p:grpSpPr>
          <a:xfrm>
            <a:off x="2683510" y="3991610"/>
            <a:ext cx="3445510" cy="706755"/>
            <a:chOff x="5150" y="3782"/>
            <a:chExt cx="5426" cy="1113"/>
          </a:xfrm>
        </p:grpSpPr>
        <p:sp>
          <p:nvSpPr>
            <p:cNvPr id="46" name="文本框 45"/>
            <p:cNvSpPr txBox="1"/>
            <p:nvPr/>
          </p:nvSpPr>
          <p:spPr>
            <a:xfrm>
              <a:off x="5150" y="3782"/>
              <a:ext cx="1088" cy="1113"/>
            </a:xfrm>
            <a:prstGeom prst="rect">
              <a:avLst/>
            </a:prstGeom>
            <a:noFill/>
          </p:spPr>
          <p:txBody>
            <a:bodyPr wrap="square" rtlCol="0">
              <a:spAutoFit/>
            </a:bodyPr>
            <a:lstStyle/>
            <a:p>
              <a:r>
                <a:rPr lang="zh-CN" altLang="en-US" sz="4000">
                  <a:solidFill>
                    <a:srgbClr val="2C4C5D"/>
                  </a:solidFill>
                  <a:latin typeface="全字库正楷体" panose="02010604000101010101" charset="-122"/>
                  <a:ea typeface="全字库正楷体" panose="02010604000101010101" charset="-122"/>
                </a:rPr>
                <a:t>叁</a:t>
              </a:r>
              <a:endParaRPr lang="zh-CN" altLang="en-US" sz="4000">
                <a:solidFill>
                  <a:srgbClr val="2C4C5D"/>
                </a:solidFill>
                <a:latin typeface="全字库正楷体" panose="02010604000101010101" charset="-122"/>
                <a:ea typeface="全字库正楷体" panose="02010604000101010101" charset="-122"/>
              </a:endParaRPr>
            </a:p>
          </p:txBody>
        </p:sp>
        <p:sp>
          <p:nvSpPr>
            <p:cNvPr id="47" name="文本框 46"/>
            <p:cNvSpPr txBox="1"/>
            <p:nvPr/>
          </p:nvSpPr>
          <p:spPr>
            <a:xfrm>
              <a:off x="6637" y="3927"/>
              <a:ext cx="3939" cy="822"/>
            </a:xfrm>
            <a:prstGeom prst="rect">
              <a:avLst/>
            </a:prstGeom>
            <a:noFill/>
          </p:spPr>
          <p:txBody>
            <a:bodyPr wrap="square" rtlCol="0">
              <a:spAutoFit/>
            </a:bodyPr>
            <a:lstStyle/>
            <a:p>
              <a:r>
                <a:rPr lang="zh-CN" altLang="en-US" sz="2800" dirty="0">
                  <a:solidFill>
                    <a:srgbClr val="2C4C5D"/>
                  </a:solidFill>
                  <a:latin typeface="全字库正楷体" panose="02010604000101010101" charset="-122"/>
                  <a:ea typeface="全字库正楷体" panose="02010604000101010101" charset="-122"/>
                </a:rPr>
                <a:t>丧礼</a:t>
              </a:r>
              <a:endParaRPr lang="zh-CN" altLang="en-US" sz="2800" dirty="0">
                <a:solidFill>
                  <a:srgbClr val="2C4C5D"/>
                </a:solidFill>
                <a:latin typeface="全字库正楷体" panose="02010604000101010101" charset="-122"/>
                <a:ea typeface="全字库正楷体" panose="02010604000101010101" charset="-122"/>
              </a:endParaRPr>
            </a:p>
          </p:txBody>
        </p:sp>
      </p:grpSp>
      <p:grpSp>
        <p:nvGrpSpPr>
          <p:cNvPr id="48" name="组合 47"/>
          <p:cNvGrpSpPr/>
          <p:nvPr/>
        </p:nvGrpSpPr>
        <p:grpSpPr>
          <a:xfrm>
            <a:off x="6997700" y="3991610"/>
            <a:ext cx="3445510" cy="706755"/>
            <a:chOff x="5150" y="3782"/>
            <a:chExt cx="5426" cy="1113"/>
          </a:xfrm>
        </p:grpSpPr>
        <p:sp>
          <p:nvSpPr>
            <p:cNvPr id="49" name="文本框 48"/>
            <p:cNvSpPr txBox="1"/>
            <p:nvPr/>
          </p:nvSpPr>
          <p:spPr>
            <a:xfrm>
              <a:off x="5150" y="3782"/>
              <a:ext cx="1088" cy="1113"/>
            </a:xfrm>
            <a:prstGeom prst="rect">
              <a:avLst/>
            </a:prstGeom>
            <a:noFill/>
          </p:spPr>
          <p:txBody>
            <a:bodyPr wrap="square" rtlCol="0">
              <a:spAutoFit/>
            </a:bodyPr>
            <a:lstStyle/>
            <a:p>
              <a:r>
                <a:rPr lang="zh-CN" altLang="en-US" sz="4000">
                  <a:solidFill>
                    <a:srgbClr val="2C4C5D"/>
                  </a:solidFill>
                  <a:latin typeface="全字库正楷体" panose="02010604000101010101" charset="-122"/>
                  <a:ea typeface="全字库正楷体" panose="02010604000101010101" charset="-122"/>
                </a:rPr>
                <a:t>肆</a:t>
              </a:r>
              <a:endParaRPr lang="zh-CN" altLang="en-US" sz="4000">
                <a:solidFill>
                  <a:srgbClr val="2C4C5D"/>
                </a:solidFill>
                <a:latin typeface="全字库正楷体" panose="02010604000101010101" charset="-122"/>
                <a:ea typeface="全字库正楷体" panose="02010604000101010101" charset="-122"/>
              </a:endParaRPr>
            </a:p>
          </p:txBody>
        </p:sp>
        <p:sp>
          <p:nvSpPr>
            <p:cNvPr id="50" name="文本框 49"/>
            <p:cNvSpPr txBox="1"/>
            <p:nvPr/>
          </p:nvSpPr>
          <p:spPr>
            <a:xfrm>
              <a:off x="6637" y="3927"/>
              <a:ext cx="3939" cy="822"/>
            </a:xfrm>
            <a:prstGeom prst="rect">
              <a:avLst/>
            </a:prstGeom>
            <a:noFill/>
          </p:spPr>
          <p:txBody>
            <a:bodyPr wrap="square" rtlCol="0">
              <a:spAutoFit/>
            </a:bodyPr>
            <a:lstStyle/>
            <a:p>
              <a:r>
                <a:rPr lang="zh-CN" altLang="en-US" sz="2800" dirty="0">
                  <a:solidFill>
                    <a:srgbClr val="2C4C5D"/>
                  </a:solidFill>
                  <a:latin typeface="全字库正楷体" panose="02010604000101010101" charset="-122"/>
                  <a:ea typeface="全字库正楷体" panose="02010604000101010101" charset="-122"/>
                </a:rPr>
                <a:t>祭礼</a:t>
              </a:r>
              <a:endParaRPr lang="zh-CN" altLang="en-US" sz="2800" dirty="0">
                <a:solidFill>
                  <a:srgbClr val="2C4C5D"/>
                </a:solidFill>
                <a:latin typeface="全字库正楷体" panose="02010604000101010101" charset="-122"/>
                <a:ea typeface="全字库正楷体" panose="02010604000101010101" charset="-122"/>
              </a:endParaRPr>
            </a:p>
          </p:txBody>
        </p:sp>
      </p:grpSp>
      <p:pic>
        <p:nvPicPr>
          <p:cNvPr id="52" name="图片 51" descr="true (97)"/>
          <p:cNvPicPr>
            <a:picLocks noChangeAspect="1"/>
          </p:cNvPicPr>
          <p:nvPr/>
        </p:nvPicPr>
        <p:blipFill>
          <a:blip r:embed="rId4">
            <a:clrChange>
              <a:clrFrom>
                <a:srgbClr val="F6F6F6">
                  <a:alpha val="100000"/>
                </a:srgbClr>
              </a:clrFrom>
              <a:clrTo>
                <a:srgbClr val="F6F6F6">
                  <a:alpha val="100000"/>
                  <a:alpha val="0"/>
                </a:srgbClr>
              </a:clrTo>
            </a:clrChange>
          </a:blip>
          <a:stretch>
            <a:fillRect/>
          </a:stretch>
        </p:blipFill>
        <p:spPr>
          <a:xfrm>
            <a:off x="9745980" y="1256030"/>
            <a:ext cx="1853565" cy="1547495"/>
          </a:xfrm>
          <a:prstGeom prst="rect">
            <a:avLst/>
          </a:prstGeom>
        </p:spPr>
      </p:pic>
      <p:pic>
        <p:nvPicPr>
          <p:cNvPr id="53" name="图片 52" descr="true (99)"/>
          <p:cNvPicPr>
            <a:picLocks noChangeAspect="1"/>
          </p:cNvPicPr>
          <p:nvPr/>
        </p:nvPicPr>
        <p:blipFill>
          <a:blip r:embed="rId5">
            <a:clrChange>
              <a:clrFrom>
                <a:srgbClr val="F6F6F6">
                  <a:alpha val="100000"/>
                </a:srgbClr>
              </a:clrFrom>
              <a:clrTo>
                <a:srgbClr val="F6F6F6">
                  <a:alpha val="100000"/>
                  <a:alpha val="0"/>
                </a:srgbClr>
              </a:clrTo>
            </a:clrChange>
            <a:grayscl/>
            <a:lum contrast="-12000"/>
          </a:blip>
          <a:stretch>
            <a:fillRect/>
          </a:stretch>
        </p:blipFill>
        <p:spPr>
          <a:xfrm flipH="1">
            <a:off x="5654040" y="3582670"/>
            <a:ext cx="3303781" cy="2782800"/>
          </a:xfrm>
          <a:prstGeom prst="rect">
            <a:avLst/>
          </a:prstGeom>
        </p:spPr>
      </p:pic>
      <p:pic>
        <p:nvPicPr>
          <p:cNvPr id="54" name="图片 53" descr="true (21)"/>
          <p:cNvPicPr>
            <a:picLocks noChangeAspect="1"/>
          </p:cNvPicPr>
          <p:nvPr/>
        </p:nvPicPr>
        <p:blipFill>
          <a:blip r:embed="rId6">
            <a:clrChange>
              <a:clrFrom>
                <a:srgbClr val="F6F6F6">
                  <a:alpha val="100000"/>
                </a:srgbClr>
              </a:clrFrom>
              <a:clrTo>
                <a:srgbClr val="F6F6F6">
                  <a:alpha val="100000"/>
                  <a:alpha val="0"/>
                </a:srgbClr>
              </a:clrTo>
            </a:clrChange>
            <a:lum contrast="-12000"/>
          </a:blip>
          <a:stretch>
            <a:fillRect/>
          </a:stretch>
        </p:blipFill>
        <p:spPr>
          <a:xfrm flipH="1">
            <a:off x="1417320" y="989965"/>
            <a:ext cx="2800985" cy="1400810"/>
          </a:xfrm>
          <a:prstGeom prst="rect">
            <a:avLst/>
          </a:prstGeom>
        </p:spPr>
      </p:pic>
    </p:spTree>
    <p:custDataLst>
      <p:tags r:id="rId7"/>
    </p:custDataLst>
  </p:cSld>
  <p:clrMapOvr>
    <a:masterClrMapping/>
  </p:clrMapOvr>
  <p:transition advTm="2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4959181" y="862330"/>
            <a:ext cx="6130854" cy="4608195"/>
            <a:chOff x="6751" y="2045"/>
            <a:chExt cx="5934" cy="7257"/>
          </a:xfrm>
        </p:grpSpPr>
        <p:sp>
          <p:nvSpPr>
            <p:cNvPr id="2" name="文本框 1"/>
            <p:cNvSpPr txBox="1"/>
            <p:nvPr>
              <p:custDataLst>
                <p:tags r:id="rId1"/>
              </p:custDataLst>
            </p:nvPr>
          </p:nvSpPr>
          <p:spPr>
            <a:xfrm>
              <a:off x="6909" y="2045"/>
              <a:ext cx="4608" cy="1016"/>
            </a:xfrm>
            <a:prstGeom prst="rect">
              <a:avLst/>
            </a:prstGeom>
            <a:noFill/>
          </p:spPr>
          <p:txBody>
            <a:bodyPr wrap="square" rtlCol="0">
              <a:spAutoFit/>
            </a:bodyPr>
            <a:p>
              <a:pPr algn="l"/>
              <a:r>
                <a:rPr lang="zh-CN" altLang="en-US" sz="3600">
                  <a:solidFill>
                    <a:srgbClr val="2C4C5D"/>
                  </a:solidFill>
                  <a:latin typeface="全字库正楷体" panose="02010604000101010101" charset="-122"/>
                  <a:ea typeface="全字库正楷体" panose="02010604000101010101" charset="-122"/>
                </a:rPr>
                <a:t>庙祭</a:t>
              </a:r>
              <a:endParaRPr lang="zh-CN" altLang="en-US" sz="3600">
                <a:solidFill>
                  <a:srgbClr val="2C4C5D"/>
                </a:solidFill>
                <a:latin typeface="全字库正楷体" panose="02010604000101010101" charset="-122"/>
                <a:ea typeface="全字库正楷体" panose="02010604000101010101" charset="-122"/>
              </a:endParaRPr>
            </a:p>
          </p:txBody>
        </p:sp>
        <p:sp>
          <p:nvSpPr>
            <p:cNvPr id="3" name="文本框 2"/>
            <p:cNvSpPr txBox="1"/>
            <p:nvPr>
              <p:custDataLst>
                <p:tags r:id="rId2"/>
              </p:custDataLst>
            </p:nvPr>
          </p:nvSpPr>
          <p:spPr>
            <a:xfrm>
              <a:off x="6751" y="3269"/>
              <a:ext cx="5934" cy="6033"/>
            </a:xfrm>
            <a:prstGeom prst="rect">
              <a:avLst/>
            </a:prstGeom>
            <a:noFill/>
          </p:spPr>
          <p:txBody>
            <a:bodyPr wrap="square" rtlCol="0">
              <a:spAutoFit/>
            </a:bodyPr>
            <a:p>
              <a:pPr algn="l">
                <a:lnSpc>
                  <a:spcPct val="150000"/>
                </a:lnSpc>
              </a:pPr>
              <a:r>
                <a:rPr lang="en-US" altLang="zh-CN">
                  <a:solidFill>
                    <a:srgbClr val="2C4C5D"/>
                  </a:solidFill>
                  <a:latin typeface="全字库正楷体" panose="02010604000101010101" charset="-122"/>
                  <a:ea typeface="全字库正楷体" panose="02010604000101010101" charset="-122"/>
                </a:rPr>
                <a:t>   </a:t>
              </a:r>
              <a:r>
                <a:rPr lang="zh-CN" altLang="en-US">
                  <a:solidFill>
                    <a:srgbClr val="2C4C5D"/>
                  </a:solidFill>
                  <a:latin typeface="全字库正楷体" panose="02010604000101010101" charset="-122"/>
                  <a:ea typeface="全字库正楷体" panose="02010604000101010101" charset="-122"/>
                </a:rPr>
                <a:t>在山西，民间家祭的一种形式是在祠堂中祭祀，祠堂又称“家庙”，因此又称“庙祭”。没有祠堂的家族会选择一空屋，将家谱(俗称“神则”)挂出，设一供桌，摆上供品、香炉、烛台等。庙祭较为降重，一般由族长带领全族人，向祖先行四叩首礼，点香、奠酒、祝祷。祭祖完毕后，全族人在一起吃一顿饭，叫“祠中燕饮”，为的鼎追忆祖恩，以敦族谊。庙祭的时间一般是除夕，正月初五过后，即将“神则”摘下，细心收藏。另外，家族有人娶新媳妇时，也要到祠堂拜庙祭祖，俗称“认祖宗”。</a:t>
              </a:r>
              <a:endParaRPr lang="zh-CN" altLang="en-US">
                <a:solidFill>
                  <a:srgbClr val="2C4C5D"/>
                </a:solidFill>
                <a:latin typeface="全字库正楷体" panose="02010604000101010101" charset="-122"/>
                <a:ea typeface="全字库正楷体" panose="02010604000101010101" charset="-122"/>
              </a:endParaRPr>
            </a:p>
          </p:txBody>
        </p:sp>
      </p:grpSp>
      <p:pic>
        <p:nvPicPr>
          <p:cNvPr id="5" name="图片 4" descr="true (62)"/>
          <p:cNvPicPr>
            <a:picLocks noChangeAspect="1"/>
          </p:cNvPicPr>
          <p:nvPr>
            <p:custDataLst>
              <p:tags r:id="rId3"/>
            </p:custDataLst>
          </p:nvPr>
        </p:nvPicPr>
        <p:blipFill>
          <a:blip r:embed="rId4">
            <a:clrChange>
              <a:clrFrom>
                <a:srgbClr val="F6F6F6">
                  <a:alpha val="100000"/>
                </a:srgbClr>
              </a:clrFrom>
              <a:clrTo>
                <a:srgbClr val="F6F6F6">
                  <a:alpha val="100000"/>
                  <a:alpha val="0"/>
                </a:srgbClr>
              </a:clrTo>
            </a:clrChange>
            <a:lum contrast="-12000"/>
          </a:blip>
          <a:stretch>
            <a:fillRect/>
          </a:stretch>
        </p:blipFill>
        <p:spPr>
          <a:xfrm>
            <a:off x="22225" y="-5715"/>
            <a:ext cx="4436745" cy="6774815"/>
          </a:xfrm>
          <a:prstGeom prst="rect">
            <a:avLst/>
          </a:prstGeom>
        </p:spPr>
      </p:pic>
      <p:pic>
        <p:nvPicPr>
          <p:cNvPr id="12" name="图片 4" descr="IMG_256"/>
          <p:cNvPicPr>
            <a:picLocks noChangeAspect="1"/>
          </p:cNvPicPr>
          <p:nvPr>
            <p:custDataLst>
              <p:tags r:id="rId5"/>
            </p:custDataLst>
          </p:nvPr>
        </p:nvPicPr>
        <p:blipFill>
          <a:blip r:embed="rId6"/>
          <a:stretch>
            <a:fillRect/>
          </a:stretch>
        </p:blipFill>
        <p:spPr>
          <a:xfrm>
            <a:off x="394970" y="1938020"/>
            <a:ext cx="3691255" cy="2887980"/>
          </a:xfrm>
          <a:prstGeom prst="rect">
            <a:avLst/>
          </a:prstGeom>
          <a:noFill/>
          <a:ln w="9525">
            <a:noFill/>
          </a:ln>
        </p:spPr>
      </p:pic>
    </p:spTree>
    <p:custDataLst>
      <p:tags r:id="rId7"/>
    </p:custDataLst>
  </p:cSld>
  <p:clrMapOvr>
    <a:masterClrMapping/>
  </p:clrMapOvr>
  <p:transition advTm="200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4959181" y="473710"/>
            <a:ext cx="6130854" cy="3361690"/>
            <a:chOff x="6751" y="2045"/>
            <a:chExt cx="5934" cy="5294"/>
          </a:xfrm>
        </p:grpSpPr>
        <p:sp>
          <p:nvSpPr>
            <p:cNvPr id="2" name="文本框 1"/>
            <p:cNvSpPr txBox="1"/>
            <p:nvPr>
              <p:custDataLst>
                <p:tags r:id="rId1"/>
              </p:custDataLst>
            </p:nvPr>
          </p:nvSpPr>
          <p:spPr>
            <a:xfrm>
              <a:off x="6909" y="2045"/>
              <a:ext cx="4608" cy="1016"/>
            </a:xfrm>
            <a:prstGeom prst="rect">
              <a:avLst/>
            </a:prstGeom>
            <a:noFill/>
          </p:spPr>
          <p:txBody>
            <a:bodyPr wrap="square" rtlCol="0">
              <a:spAutoFit/>
            </a:bodyPr>
            <a:p>
              <a:pPr algn="l"/>
              <a:r>
                <a:rPr lang="zh-CN" altLang="en-US" sz="3600">
                  <a:solidFill>
                    <a:srgbClr val="2C4C5D"/>
                  </a:solidFill>
                  <a:latin typeface="全字库正楷体" panose="02010604000101010101" charset="-122"/>
                  <a:ea typeface="全字库正楷体" panose="02010604000101010101" charset="-122"/>
                </a:rPr>
                <a:t>墓祭</a:t>
              </a:r>
              <a:endParaRPr lang="zh-CN" altLang="en-US" sz="3600">
                <a:solidFill>
                  <a:srgbClr val="2C4C5D"/>
                </a:solidFill>
                <a:latin typeface="全字库正楷体" panose="02010604000101010101" charset="-122"/>
                <a:ea typeface="全字库正楷体" panose="02010604000101010101" charset="-122"/>
              </a:endParaRPr>
            </a:p>
          </p:txBody>
        </p:sp>
        <p:sp>
          <p:nvSpPr>
            <p:cNvPr id="3" name="文本框 2"/>
            <p:cNvSpPr txBox="1"/>
            <p:nvPr>
              <p:custDataLst>
                <p:tags r:id="rId2"/>
              </p:custDataLst>
            </p:nvPr>
          </p:nvSpPr>
          <p:spPr>
            <a:xfrm>
              <a:off x="6751" y="3269"/>
              <a:ext cx="5934" cy="4070"/>
            </a:xfrm>
            <a:prstGeom prst="rect">
              <a:avLst/>
            </a:prstGeom>
            <a:noFill/>
          </p:spPr>
          <p:txBody>
            <a:bodyPr wrap="square" rtlCol="0">
              <a:spAutoFit/>
            </a:bodyPr>
            <a:p>
              <a:pPr algn="l">
                <a:lnSpc>
                  <a:spcPct val="150000"/>
                </a:lnSpc>
              </a:pPr>
              <a:r>
                <a:rPr lang="en-US" altLang="zh-CN">
                  <a:solidFill>
                    <a:srgbClr val="2C4C5D"/>
                  </a:solidFill>
                  <a:latin typeface="全字库正楷体" panose="02010604000101010101" charset="-122"/>
                  <a:ea typeface="全字库正楷体" panose="02010604000101010101" charset="-122"/>
                </a:rPr>
                <a:t>   </a:t>
              </a:r>
              <a:r>
                <a:rPr lang="zh-CN" altLang="en-US">
                  <a:solidFill>
                    <a:srgbClr val="2C4C5D"/>
                  </a:solidFill>
                  <a:latin typeface="全字库正楷体" panose="02010604000101010101" charset="-122"/>
                  <a:ea typeface="全字库正楷体" panose="02010604000101010101" charset="-122"/>
                </a:rPr>
                <a:t>民间举行家祭的另一种形式是“墓祭”，俗称“上坟”。上坟的时间普遍是清明节、中元节、十月初一。清明节，一般都要到祖先坟墓之地祭祀，出外之人往往也回乡参加。祭祀时，除摆设供品外，还要焚烧锡箔。奠酒，焚香，将所供食品埋入土中一些，其余带回。临结束时，用铁锨往坟头上添几锨新土，俗称“拜扫”、“添坟”。</a:t>
              </a:r>
              <a:endParaRPr lang="zh-CN" altLang="en-US">
                <a:solidFill>
                  <a:srgbClr val="2C4C5D"/>
                </a:solidFill>
                <a:latin typeface="全字库正楷体" panose="02010604000101010101" charset="-122"/>
                <a:ea typeface="全字库正楷体" panose="02010604000101010101" charset="-122"/>
              </a:endParaRPr>
            </a:p>
          </p:txBody>
        </p:sp>
      </p:grpSp>
      <p:pic>
        <p:nvPicPr>
          <p:cNvPr id="5" name="图片 4" descr="true (62)"/>
          <p:cNvPicPr>
            <a:picLocks noChangeAspect="1"/>
          </p:cNvPicPr>
          <p:nvPr>
            <p:custDataLst>
              <p:tags r:id="rId3"/>
            </p:custDataLst>
          </p:nvPr>
        </p:nvPicPr>
        <p:blipFill>
          <a:blip r:embed="rId4">
            <a:clrChange>
              <a:clrFrom>
                <a:srgbClr val="F6F6F6">
                  <a:alpha val="100000"/>
                </a:srgbClr>
              </a:clrFrom>
              <a:clrTo>
                <a:srgbClr val="F6F6F6">
                  <a:alpha val="100000"/>
                  <a:alpha val="0"/>
                </a:srgbClr>
              </a:clrTo>
            </a:clrChange>
            <a:lum contrast="-12000"/>
          </a:blip>
          <a:stretch>
            <a:fillRect/>
          </a:stretch>
        </p:blipFill>
        <p:spPr>
          <a:xfrm>
            <a:off x="22225" y="-5715"/>
            <a:ext cx="4436745" cy="6774815"/>
          </a:xfrm>
          <a:prstGeom prst="rect">
            <a:avLst/>
          </a:prstGeom>
        </p:spPr>
      </p:pic>
      <p:pic>
        <p:nvPicPr>
          <p:cNvPr id="101" name="图片 100"/>
          <p:cNvPicPr/>
          <p:nvPr>
            <p:custDataLst>
              <p:tags r:id="rId5"/>
            </p:custDataLst>
          </p:nvPr>
        </p:nvPicPr>
        <p:blipFill>
          <a:blip r:embed="rId6"/>
          <a:stretch>
            <a:fillRect/>
          </a:stretch>
        </p:blipFill>
        <p:spPr>
          <a:xfrm>
            <a:off x="5200650" y="3967480"/>
            <a:ext cx="1936115" cy="2513330"/>
          </a:xfrm>
          <a:prstGeom prst="rect">
            <a:avLst/>
          </a:prstGeom>
          <a:noFill/>
          <a:ln w="9525">
            <a:noFill/>
          </a:ln>
        </p:spPr>
      </p:pic>
      <p:pic>
        <p:nvPicPr>
          <p:cNvPr id="102" name="图片 101"/>
          <p:cNvPicPr/>
          <p:nvPr>
            <p:custDataLst>
              <p:tags r:id="rId7"/>
            </p:custDataLst>
          </p:nvPr>
        </p:nvPicPr>
        <p:blipFill>
          <a:blip r:embed="rId8"/>
          <a:stretch>
            <a:fillRect/>
          </a:stretch>
        </p:blipFill>
        <p:spPr>
          <a:xfrm>
            <a:off x="7878445" y="3968115"/>
            <a:ext cx="3014980" cy="2512695"/>
          </a:xfrm>
          <a:prstGeom prst="rect">
            <a:avLst/>
          </a:prstGeom>
          <a:noFill/>
          <a:ln w="9525">
            <a:noFill/>
          </a:ln>
        </p:spPr>
      </p:pic>
    </p:spTree>
    <p:custDataLst>
      <p:tags r:id="rId9"/>
    </p:custDataLst>
  </p:cSld>
  <p:clrMapOvr>
    <a:masterClrMapping/>
  </p:clrMapOvr>
  <p:transition advTm="200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true (106)"/>
          <p:cNvPicPr>
            <a:picLocks noChangeAspect="1"/>
          </p:cNvPicPr>
          <p:nvPr/>
        </p:nvPicPr>
        <p:blipFill>
          <a:blip r:embed="rId1">
            <a:clrChange>
              <a:clrFrom>
                <a:srgbClr val="F6F6F6">
                  <a:alpha val="100000"/>
                </a:srgbClr>
              </a:clrFrom>
              <a:clrTo>
                <a:srgbClr val="F6F6F6">
                  <a:alpha val="100000"/>
                  <a:alpha val="0"/>
                </a:srgbClr>
              </a:clrTo>
            </a:clrChange>
            <a:lum contrast="-12000"/>
          </a:blip>
          <a:stretch>
            <a:fillRect/>
          </a:stretch>
        </p:blipFill>
        <p:spPr>
          <a:xfrm flipH="1">
            <a:off x="8178165" y="2009775"/>
            <a:ext cx="4014470" cy="3844290"/>
          </a:xfrm>
          <a:prstGeom prst="rect">
            <a:avLst/>
          </a:prstGeom>
        </p:spPr>
      </p:pic>
      <p:sp>
        <p:nvSpPr>
          <p:cNvPr id="6" name="椭圆 5"/>
          <p:cNvSpPr/>
          <p:nvPr/>
        </p:nvSpPr>
        <p:spPr>
          <a:xfrm>
            <a:off x="3819525" y="1151890"/>
            <a:ext cx="4553585" cy="4553585"/>
          </a:xfrm>
          <a:prstGeom prst="ellipse">
            <a:avLst/>
          </a:prstGeom>
          <a:noFill/>
          <a:ln w="66675" cmpd="sng">
            <a:gradFill>
              <a:gsLst>
                <a:gs pos="50000">
                  <a:srgbClr val="CAB696">
                    <a:alpha val="38000"/>
                  </a:srgbClr>
                </a:gs>
                <a:gs pos="100000">
                  <a:srgbClr val="CAB696">
                    <a:alpha val="100000"/>
                  </a:srgbClr>
                </a:gs>
                <a:gs pos="0">
                  <a:srgbClr val="CAB696"/>
                </a:gs>
              </a:gsLst>
              <a:lin ang="3600000" scaled="1"/>
            </a:gra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73955" y="407035"/>
            <a:ext cx="1685290" cy="2214880"/>
          </a:xfrm>
          <a:prstGeom prst="rect">
            <a:avLst/>
          </a:prstGeom>
          <a:noFill/>
        </p:spPr>
        <p:txBody>
          <a:bodyPr wrap="square" rtlCol="0">
            <a:spAutoFit/>
          </a:bodyPr>
          <a:lstStyle/>
          <a:p>
            <a:r>
              <a:rPr lang="zh-CN" altLang="en-US" sz="13800">
                <a:solidFill>
                  <a:srgbClr val="2C4C5D"/>
                </a:solidFill>
                <a:latin typeface="腾祥伯当行楷简" panose="01010104010101010101" charset="-122"/>
                <a:ea typeface="腾祥伯当行楷简" panose="01010104010101010101" charset="-122"/>
              </a:rPr>
              <a:t>感</a:t>
            </a:r>
            <a:endParaRPr lang="zh-CN" altLang="en-US" sz="13800">
              <a:solidFill>
                <a:srgbClr val="2C4C5D"/>
              </a:solidFill>
              <a:latin typeface="腾祥伯当行楷简" panose="01010104010101010101" charset="-122"/>
              <a:ea typeface="腾祥伯当行楷简" panose="01010104010101010101" charset="-122"/>
            </a:endParaRPr>
          </a:p>
        </p:txBody>
      </p:sp>
      <p:sp>
        <p:nvSpPr>
          <p:cNvPr id="8" name="文本框 7"/>
          <p:cNvSpPr txBox="1"/>
          <p:nvPr/>
        </p:nvSpPr>
        <p:spPr>
          <a:xfrm>
            <a:off x="6997065" y="2843530"/>
            <a:ext cx="1504950" cy="2214880"/>
          </a:xfrm>
          <a:prstGeom prst="rect">
            <a:avLst/>
          </a:prstGeom>
          <a:noFill/>
        </p:spPr>
        <p:txBody>
          <a:bodyPr wrap="square" rtlCol="0">
            <a:spAutoFit/>
          </a:bodyPr>
          <a:lstStyle/>
          <a:p>
            <a:r>
              <a:rPr lang="zh-CN" altLang="en-US" sz="13800">
                <a:solidFill>
                  <a:srgbClr val="2C4C5D"/>
                </a:solidFill>
                <a:latin typeface="腾祥伯当行楷简" panose="01010104010101010101" charset="-122"/>
                <a:ea typeface="腾祥伯当行楷简" panose="01010104010101010101" charset="-122"/>
              </a:rPr>
              <a:t>谢</a:t>
            </a:r>
            <a:endParaRPr lang="zh-CN" altLang="en-US" sz="13800">
              <a:solidFill>
                <a:srgbClr val="2C4C5D"/>
              </a:solidFill>
              <a:latin typeface="腾祥伯当行楷简" panose="01010104010101010101" charset="-122"/>
              <a:ea typeface="腾祥伯当行楷简" panose="01010104010101010101" charset="-122"/>
            </a:endParaRPr>
          </a:p>
        </p:txBody>
      </p:sp>
      <p:sp>
        <p:nvSpPr>
          <p:cNvPr id="9" name="文本框 8"/>
          <p:cNvSpPr txBox="1"/>
          <p:nvPr/>
        </p:nvSpPr>
        <p:spPr>
          <a:xfrm>
            <a:off x="6128385" y="2889250"/>
            <a:ext cx="604520" cy="1446550"/>
          </a:xfrm>
          <a:prstGeom prst="rect">
            <a:avLst/>
          </a:prstGeom>
          <a:noFill/>
        </p:spPr>
        <p:txBody>
          <a:bodyPr wrap="square" rtlCol="0">
            <a:spAutoFit/>
          </a:bodyPr>
          <a:lstStyle/>
          <a:p>
            <a:pPr algn="l">
              <a:buClrTx/>
              <a:buSzTx/>
              <a:buFontTx/>
            </a:pPr>
            <a:r>
              <a:rPr lang="zh-CN" altLang="en-US" sz="4400" dirty="0">
                <a:solidFill>
                  <a:srgbClr val="2C4C5D"/>
                </a:solidFill>
                <a:latin typeface="腾祥伯当行楷简" panose="01010104010101010101" charset="-122"/>
                <a:ea typeface="腾祥伯当行楷简" panose="01010104010101010101" charset="-122"/>
              </a:rPr>
              <a:t>山西</a:t>
            </a:r>
            <a:endParaRPr lang="zh-CN" altLang="en-US" sz="4400" dirty="0">
              <a:solidFill>
                <a:srgbClr val="2C4C5D"/>
              </a:solidFill>
              <a:latin typeface="腾祥伯当行楷简" panose="01010104010101010101" charset="-122"/>
              <a:ea typeface="腾祥伯当行楷简" panose="01010104010101010101" charset="-122"/>
            </a:endParaRPr>
          </a:p>
        </p:txBody>
      </p:sp>
      <p:sp>
        <p:nvSpPr>
          <p:cNvPr id="10" name="文本框 9"/>
          <p:cNvSpPr txBox="1"/>
          <p:nvPr/>
        </p:nvSpPr>
        <p:spPr>
          <a:xfrm>
            <a:off x="5594350" y="2842260"/>
            <a:ext cx="444500" cy="1569660"/>
          </a:xfrm>
          <a:prstGeom prst="rect">
            <a:avLst/>
          </a:prstGeom>
          <a:noFill/>
        </p:spPr>
        <p:txBody>
          <a:bodyPr wrap="square" rtlCol="0">
            <a:spAutoFit/>
          </a:bodyPr>
          <a:lstStyle/>
          <a:p>
            <a:r>
              <a:rPr lang="zh-CN" altLang="en-US" sz="2400" dirty="0">
                <a:solidFill>
                  <a:srgbClr val="2C4C5D"/>
                </a:solidFill>
              </a:rPr>
              <a:t>古代礼俗</a:t>
            </a:r>
            <a:endParaRPr lang="zh-CN" altLang="en-US" sz="2400" dirty="0">
              <a:solidFill>
                <a:srgbClr val="2C4C5D"/>
              </a:solidFill>
            </a:endParaRPr>
          </a:p>
        </p:txBody>
      </p:sp>
      <p:sp>
        <p:nvSpPr>
          <p:cNvPr id="11" name="文本框 10"/>
          <p:cNvSpPr txBox="1"/>
          <p:nvPr/>
        </p:nvSpPr>
        <p:spPr>
          <a:xfrm>
            <a:off x="5048250" y="3489960"/>
            <a:ext cx="502285" cy="1569660"/>
          </a:xfrm>
          <a:prstGeom prst="rect">
            <a:avLst/>
          </a:prstGeom>
          <a:noFill/>
        </p:spPr>
        <p:txBody>
          <a:bodyPr wrap="square" rtlCol="0">
            <a:spAutoFit/>
          </a:bodyPr>
          <a:lstStyle/>
          <a:p>
            <a:r>
              <a:rPr lang="zh-CN" altLang="en-US" sz="2400" dirty="0">
                <a:solidFill>
                  <a:srgbClr val="2C4C5D"/>
                </a:solidFill>
              </a:rPr>
              <a:t>冠婚丧祭</a:t>
            </a:r>
            <a:endParaRPr lang="zh-CN" altLang="en-US" sz="2400" dirty="0">
              <a:solidFill>
                <a:srgbClr val="2C4C5D"/>
              </a:solidFill>
            </a:endParaRPr>
          </a:p>
        </p:txBody>
      </p:sp>
      <p:pic>
        <p:nvPicPr>
          <p:cNvPr id="17" name="图片 16" descr="guochao2019_055"/>
          <p:cNvPicPr>
            <a:picLocks noChangeAspect="1"/>
          </p:cNvPicPr>
          <p:nvPr/>
        </p:nvPicPr>
        <p:blipFill>
          <a:blip r:embed="rId2">
            <a:clrChange>
              <a:clrFrom>
                <a:srgbClr val="FFFFFF">
                  <a:alpha val="100000"/>
                </a:srgbClr>
              </a:clrFrom>
              <a:clrTo>
                <a:srgbClr val="FFFFFF">
                  <a:alpha val="100000"/>
                  <a:alpha val="0"/>
                </a:srgbClr>
              </a:clrTo>
            </a:clrChange>
          </a:blip>
          <a:srcRect l="26400" t="25785" r="26862" b="28821"/>
          <a:stretch>
            <a:fillRect/>
          </a:stretch>
        </p:blipFill>
        <p:spPr>
          <a:xfrm rot="2220000">
            <a:off x="8352155" y="1450340"/>
            <a:ext cx="848360" cy="864235"/>
          </a:xfrm>
          <a:prstGeom prst="rect">
            <a:avLst/>
          </a:prstGeom>
        </p:spPr>
      </p:pic>
      <p:pic>
        <p:nvPicPr>
          <p:cNvPr id="25" name="图片 24" descr="true (81)"/>
          <p:cNvPicPr>
            <a:picLocks noChangeAspect="1"/>
          </p:cNvPicPr>
          <p:nvPr/>
        </p:nvPicPr>
        <p:blipFill>
          <a:blip r:embed="rId3">
            <a:lum bright="6000" contrast="-12000"/>
          </a:blip>
          <a:srcRect l="2679" t="3244" r="21103" b="72213"/>
          <a:stretch>
            <a:fillRect/>
          </a:stretch>
        </p:blipFill>
        <p:spPr>
          <a:xfrm>
            <a:off x="11228070" y="2172335"/>
            <a:ext cx="964565" cy="310515"/>
          </a:xfrm>
          <a:custGeom>
            <a:avLst/>
            <a:gdLst/>
            <a:ahLst/>
            <a:cxnLst>
              <a:cxn ang="3">
                <a:pos x="hc" y="t"/>
              </a:cxn>
              <a:cxn ang="cd2">
                <a:pos x="l" y="vc"/>
              </a:cxn>
              <a:cxn ang="cd4">
                <a:pos x="hc" y="b"/>
              </a:cxn>
              <a:cxn ang="0">
                <a:pos x="r" y="vc"/>
              </a:cxn>
            </a:cxnLst>
            <a:rect l="l" t="t" r="r" b="b"/>
            <a:pathLst>
              <a:path w="5804" h="1869">
                <a:moveTo>
                  <a:pt x="2868" y="0"/>
                </a:moveTo>
                <a:cubicBezTo>
                  <a:pt x="2879" y="0"/>
                  <a:pt x="2890" y="3"/>
                  <a:pt x="2902" y="10"/>
                </a:cubicBezTo>
                <a:cubicBezTo>
                  <a:pt x="2939" y="33"/>
                  <a:pt x="2934" y="84"/>
                  <a:pt x="2971" y="126"/>
                </a:cubicBezTo>
                <a:cubicBezTo>
                  <a:pt x="3008" y="168"/>
                  <a:pt x="3045" y="177"/>
                  <a:pt x="3087" y="219"/>
                </a:cubicBezTo>
                <a:cubicBezTo>
                  <a:pt x="3129" y="261"/>
                  <a:pt x="3138" y="298"/>
                  <a:pt x="3180" y="335"/>
                </a:cubicBezTo>
                <a:cubicBezTo>
                  <a:pt x="3222" y="372"/>
                  <a:pt x="3259" y="367"/>
                  <a:pt x="3296" y="404"/>
                </a:cubicBezTo>
                <a:cubicBezTo>
                  <a:pt x="3333" y="441"/>
                  <a:pt x="3338" y="474"/>
                  <a:pt x="3366" y="520"/>
                </a:cubicBezTo>
                <a:cubicBezTo>
                  <a:pt x="3394" y="566"/>
                  <a:pt x="3399" y="608"/>
                  <a:pt x="3436" y="636"/>
                </a:cubicBezTo>
                <a:cubicBezTo>
                  <a:pt x="3473" y="664"/>
                  <a:pt x="3506" y="655"/>
                  <a:pt x="3552" y="660"/>
                </a:cubicBezTo>
                <a:cubicBezTo>
                  <a:pt x="3598" y="665"/>
                  <a:pt x="3622" y="660"/>
                  <a:pt x="3668" y="660"/>
                </a:cubicBezTo>
                <a:cubicBezTo>
                  <a:pt x="3714" y="660"/>
                  <a:pt x="3738" y="660"/>
                  <a:pt x="3784" y="660"/>
                </a:cubicBezTo>
                <a:cubicBezTo>
                  <a:pt x="3830" y="660"/>
                  <a:pt x="3854" y="660"/>
                  <a:pt x="3900" y="660"/>
                </a:cubicBezTo>
                <a:cubicBezTo>
                  <a:pt x="3946" y="660"/>
                  <a:pt x="3970" y="660"/>
                  <a:pt x="4016" y="660"/>
                </a:cubicBezTo>
                <a:cubicBezTo>
                  <a:pt x="4062" y="660"/>
                  <a:pt x="4086" y="660"/>
                  <a:pt x="4132" y="660"/>
                </a:cubicBezTo>
                <a:cubicBezTo>
                  <a:pt x="4178" y="660"/>
                  <a:pt x="4248" y="669"/>
                  <a:pt x="4248" y="660"/>
                </a:cubicBezTo>
                <a:cubicBezTo>
                  <a:pt x="4248" y="651"/>
                  <a:pt x="4132" y="632"/>
                  <a:pt x="4132" y="613"/>
                </a:cubicBezTo>
                <a:cubicBezTo>
                  <a:pt x="4132" y="594"/>
                  <a:pt x="4248" y="595"/>
                  <a:pt x="4248" y="567"/>
                </a:cubicBezTo>
                <a:cubicBezTo>
                  <a:pt x="4248" y="539"/>
                  <a:pt x="4178" y="497"/>
                  <a:pt x="4132" y="474"/>
                </a:cubicBezTo>
                <a:cubicBezTo>
                  <a:pt x="4086" y="451"/>
                  <a:pt x="4062" y="460"/>
                  <a:pt x="4016" y="451"/>
                </a:cubicBezTo>
                <a:cubicBezTo>
                  <a:pt x="3970" y="442"/>
                  <a:pt x="3946" y="437"/>
                  <a:pt x="3900" y="428"/>
                </a:cubicBezTo>
                <a:cubicBezTo>
                  <a:pt x="3854" y="419"/>
                  <a:pt x="3784" y="413"/>
                  <a:pt x="3784" y="404"/>
                </a:cubicBezTo>
                <a:cubicBezTo>
                  <a:pt x="3784" y="395"/>
                  <a:pt x="3854" y="386"/>
                  <a:pt x="3900" y="381"/>
                </a:cubicBezTo>
                <a:cubicBezTo>
                  <a:pt x="3946" y="376"/>
                  <a:pt x="3970" y="381"/>
                  <a:pt x="4016" y="381"/>
                </a:cubicBezTo>
                <a:cubicBezTo>
                  <a:pt x="4062" y="381"/>
                  <a:pt x="4086" y="381"/>
                  <a:pt x="4132" y="381"/>
                </a:cubicBezTo>
                <a:cubicBezTo>
                  <a:pt x="4178" y="381"/>
                  <a:pt x="4202" y="381"/>
                  <a:pt x="4248" y="381"/>
                </a:cubicBezTo>
                <a:cubicBezTo>
                  <a:pt x="4294" y="381"/>
                  <a:pt x="4318" y="376"/>
                  <a:pt x="4364" y="381"/>
                </a:cubicBezTo>
                <a:cubicBezTo>
                  <a:pt x="4410" y="386"/>
                  <a:pt x="4434" y="399"/>
                  <a:pt x="4480" y="404"/>
                </a:cubicBezTo>
                <a:cubicBezTo>
                  <a:pt x="4526" y="409"/>
                  <a:pt x="4549" y="404"/>
                  <a:pt x="4596" y="404"/>
                </a:cubicBezTo>
                <a:cubicBezTo>
                  <a:pt x="4643" y="404"/>
                  <a:pt x="4666" y="404"/>
                  <a:pt x="4713" y="404"/>
                </a:cubicBezTo>
                <a:cubicBezTo>
                  <a:pt x="4760" y="404"/>
                  <a:pt x="4783" y="404"/>
                  <a:pt x="4829" y="404"/>
                </a:cubicBezTo>
                <a:cubicBezTo>
                  <a:pt x="4875" y="404"/>
                  <a:pt x="4899" y="404"/>
                  <a:pt x="4945" y="404"/>
                </a:cubicBezTo>
                <a:cubicBezTo>
                  <a:pt x="4991" y="404"/>
                  <a:pt x="5015" y="404"/>
                  <a:pt x="5061" y="404"/>
                </a:cubicBezTo>
                <a:cubicBezTo>
                  <a:pt x="5107" y="404"/>
                  <a:pt x="5131" y="404"/>
                  <a:pt x="5177" y="404"/>
                </a:cubicBezTo>
                <a:cubicBezTo>
                  <a:pt x="5223" y="404"/>
                  <a:pt x="5293" y="385"/>
                  <a:pt x="5293" y="404"/>
                </a:cubicBezTo>
                <a:cubicBezTo>
                  <a:pt x="5293" y="423"/>
                  <a:pt x="5223" y="478"/>
                  <a:pt x="5177" y="497"/>
                </a:cubicBezTo>
                <a:cubicBezTo>
                  <a:pt x="5131" y="516"/>
                  <a:pt x="5107" y="497"/>
                  <a:pt x="5061" y="497"/>
                </a:cubicBezTo>
                <a:cubicBezTo>
                  <a:pt x="5010" y="492"/>
                  <a:pt x="4945" y="497"/>
                  <a:pt x="4945" y="497"/>
                </a:cubicBezTo>
                <a:cubicBezTo>
                  <a:pt x="4945" y="497"/>
                  <a:pt x="5015" y="497"/>
                  <a:pt x="5061" y="497"/>
                </a:cubicBezTo>
                <a:cubicBezTo>
                  <a:pt x="5112" y="502"/>
                  <a:pt x="5144" y="515"/>
                  <a:pt x="5200" y="520"/>
                </a:cubicBezTo>
                <a:cubicBezTo>
                  <a:pt x="5256" y="525"/>
                  <a:pt x="5288" y="520"/>
                  <a:pt x="5339" y="520"/>
                </a:cubicBezTo>
                <a:cubicBezTo>
                  <a:pt x="5390" y="520"/>
                  <a:pt x="5408" y="515"/>
                  <a:pt x="5455" y="520"/>
                </a:cubicBezTo>
                <a:cubicBezTo>
                  <a:pt x="5502" y="525"/>
                  <a:pt x="5525" y="535"/>
                  <a:pt x="5572" y="544"/>
                </a:cubicBezTo>
                <a:cubicBezTo>
                  <a:pt x="5619" y="553"/>
                  <a:pt x="5642" y="558"/>
                  <a:pt x="5688" y="567"/>
                </a:cubicBezTo>
                <a:cubicBezTo>
                  <a:pt x="5734" y="576"/>
                  <a:pt x="5804" y="576"/>
                  <a:pt x="5804" y="590"/>
                </a:cubicBezTo>
                <a:cubicBezTo>
                  <a:pt x="5804" y="604"/>
                  <a:pt x="5734" y="627"/>
                  <a:pt x="5688" y="636"/>
                </a:cubicBezTo>
                <a:cubicBezTo>
                  <a:pt x="5642" y="645"/>
                  <a:pt x="5619" y="636"/>
                  <a:pt x="5572" y="636"/>
                </a:cubicBezTo>
                <a:cubicBezTo>
                  <a:pt x="5525" y="636"/>
                  <a:pt x="5502" y="636"/>
                  <a:pt x="5455" y="636"/>
                </a:cubicBezTo>
                <a:cubicBezTo>
                  <a:pt x="5408" y="636"/>
                  <a:pt x="5390" y="636"/>
                  <a:pt x="5339" y="636"/>
                </a:cubicBezTo>
                <a:cubicBezTo>
                  <a:pt x="5288" y="636"/>
                  <a:pt x="5251" y="636"/>
                  <a:pt x="5200" y="636"/>
                </a:cubicBezTo>
                <a:cubicBezTo>
                  <a:pt x="5149" y="636"/>
                  <a:pt x="5130" y="636"/>
                  <a:pt x="5084" y="636"/>
                </a:cubicBezTo>
                <a:cubicBezTo>
                  <a:pt x="5047" y="636"/>
                  <a:pt x="5024" y="639"/>
                  <a:pt x="4992" y="638"/>
                </a:cubicBezTo>
                <a:lnTo>
                  <a:pt x="4991" y="638"/>
                </a:lnTo>
                <a:lnTo>
                  <a:pt x="4991" y="638"/>
                </a:lnTo>
                <a:cubicBezTo>
                  <a:pt x="4984" y="628"/>
                  <a:pt x="4976" y="619"/>
                  <a:pt x="4968" y="613"/>
                </a:cubicBezTo>
                <a:cubicBezTo>
                  <a:pt x="4936" y="590"/>
                  <a:pt x="4852" y="608"/>
                  <a:pt x="4852" y="613"/>
                </a:cubicBezTo>
                <a:cubicBezTo>
                  <a:pt x="4852" y="618"/>
                  <a:pt x="4922" y="631"/>
                  <a:pt x="4968" y="636"/>
                </a:cubicBezTo>
                <a:cubicBezTo>
                  <a:pt x="4974" y="637"/>
                  <a:pt x="4979" y="637"/>
                  <a:pt x="4984" y="638"/>
                </a:cubicBezTo>
                <a:lnTo>
                  <a:pt x="4991" y="638"/>
                </a:lnTo>
                <a:lnTo>
                  <a:pt x="4996" y="646"/>
                </a:lnTo>
                <a:cubicBezTo>
                  <a:pt x="5013" y="675"/>
                  <a:pt x="5024" y="713"/>
                  <a:pt x="5014" y="729"/>
                </a:cubicBezTo>
                <a:cubicBezTo>
                  <a:pt x="4968" y="724"/>
                  <a:pt x="4944" y="729"/>
                  <a:pt x="4898" y="729"/>
                </a:cubicBezTo>
                <a:cubicBezTo>
                  <a:pt x="4944" y="729"/>
                  <a:pt x="5000" y="752"/>
                  <a:pt x="5014" y="729"/>
                </a:cubicBezTo>
                <a:cubicBezTo>
                  <a:pt x="5060" y="734"/>
                  <a:pt x="5083" y="748"/>
                  <a:pt x="5130" y="753"/>
                </a:cubicBezTo>
                <a:cubicBezTo>
                  <a:pt x="5177" y="758"/>
                  <a:pt x="5200" y="753"/>
                  <a:pt x="5247" y="753"/>
                </a:cubicBezTo>
                <a:cubicBezTo>
                  <a:pt x="5294" y="753"/>
                  <a:pt x="5317" y="748"/>
                  <a:pt x="5363" y="753"/>
                </a:cubicBezTo>
                <a:cubicBezTo>
                  <a:pt x="5409" y="758"/>
                  <a:pt x="5433" y="767"/>
                  <a:pt x="5479" y="776"/>
                </a:cubicBezTo>
                <a:cubicBezTo>
                  <a:pt x="5525" y="785"/>
                  <a:pt x="5595" y="780"/>
                  <a:pt x="5595" y="799"/>
                </a:cubicBezTo>
                <a:cubicBezTo>
                  <a:pt x="5595" y="818"/>
                  <a:pt x="5530" y="855"/>
                  <a:pt x="5479" y="869"/>
                </a:cubicBezTo>
                <a:cubicBezTo>
                  <a:pt x="5428" y="883"/>
                  <a:pt x="5390" y="869"/>
                  <a:pt x="5339" y="869"/>
                </a:cubicBezTo>
                <a:cubicBezTo>
                  <a:pt x="5288" y="869"/>
                  <a:pt x="5269" y="869"/>
                  <a:pt x="5223" y="869"/>
                </a:cubicBezTo>
                <a:cubicBezTo>
                  <a:pt x="5177" y="869"/>
                  <a:pt x="5153" y="869"/>
                  <a:pt x="5107" y="869"/>
                </a:cubicBezTo>
                <a:cubicBezTo>
                  <a:pt x="5061" y="869"/>
                  <a:pt x="5037" y="869"/>
                  <a:pt x="4991" y="869"/>
                </a:cubicBezTo>
                <a:cubicBezTo>
                  <a:pt x="4945" y="869"/>
                  <a:pt x="4921" y="869"/>
                  <a:pt x="4875" y="869"/>
                </a:cubicBezTo>
                <a:cubicBezTo>
                  <a:pt x="4829" y="869"/>
                  <a:pt x="4805" y="869"/>
                  <a:pt x="4759" y="869"/>
                </a:cubicBezTo>
                <a:cubicBezTo>
                  <a:pt x="4713" y="869"/>
                  <a:pt x="4689" y="869"/>
                  <a:pt x="4643" y="869"/>
                </a:cubicBezTo>
                <a:cubicBezTo>
                  <a:pt x="4597" y="869"/>
                  <a:pt x="4573" y="869"/>
                  <a:pt x="4527" y="869"/>
                </a:cubicBezTo>
                <a:cubicBezTo>
                  <a:pt x="4481" y="869"/>
                  <a:pt x="4457" y="874"/>
                  <a:pt x="4411" y="869"/>
                </a:cubicBezTo>
                <a:cubicBezTo>
                  <a:pt x="4365" y="864"/>
                  <a:pt x="4341" y="850"/>
                  <a:pt x="4295" y="845"/>
                </a:cubicBezTo>
                <a:cubicBezTo>
                  <a:pt x="4249" y="840"/>
                  <a:pt x="4226" y="845"/>
                  <a:pt x="4179" y="845"/>
                </a:cubicBezTo>
                <a:cubicBezTo>
                  <a:pt x="4132" y="845"/>
                  <a:pt x="4109" y="845"/>
                  <a:pt x="4062" y="845"/>
                </a:cubicBezTo>
                <a:cubicBezTo>
                  <a:pt x="4015" y="845"/>
                  <a:pt x="3992" y="845"/>
                  <a:pt x="3946" y="845"/>
                </a:cubicBezTo>
                <a:cubicBezTo>
                  <a:pt x="3900" y="845"/>
                  <a:pt x="3876" y="845"/>
                  <a:pt x="3830" y="845"/>
                </a:cubicBezTo>
                <a:cubicBezTo>
                  <a:pt x="3784" y="845"/>
                  <a:pt x="3760" y="845"/>
                  <a:pt x="3714" y="845"/>
                </a:cubicBezTo>
                <a:cubicBezTo>
                  <a:pt x="3668" y="845"/>
                  <a:pt x="3598" y="850"/>
                  <a:pt x="3598" y="845"/>
                </a:cubicBezTo>
                <a:cubicBezTo>
                  <a:pt x="3598" y="840"/>
                  <a:pt x="3714" y="831"/>
                  <a:pt x="3714" y="822"/>
                </a:cubicBezTo>
                <a:cubicBezTo>
                  <a:pt x="3714" y="813"/>
                  <a:pt x="3644" y="808"/>
                  <a:pt x="3598" y="799"/>
                </a:cubicBezTo>
                <a:cubicBezTo>
                  <a:pt x="3552" y="790"/>
                  <a:pt x="3519" y="757"/>
                  <a:pt x="3482" y="776"/>
                </a:cubicBezTo>
                <a:cubicBezTo>
                  <a:pt x="3445" y="795"/>
                  <a:pt x="3417" y="846"/>
                  <a:pt x="3412" y="892"/>
                </a:cubicBezTo>
                <a:cubicBezTo>
                  <a:pt x="3407" y="938"/>
                  <a:pt x="3450" y="962"/>
                  <a:pt x="3459" y="1008"/>
                </a:cubicBezTo>
                <a:cubicBezTo>
                  <a:pt x="3468" y="1054"/>
                  <a:pt x="3459" y="1078"/>
                  <a:pt x="3459" y="1124"/>
                </a:cubicBezTo>
                <a:cubicBezTo>
                  <a:pt x="3459" y="1170"/>
                  <a:pt x="3468" y="1194"/>
                  <a:pt x="3459" y="1240"/>
                </a:cubicBezTo>
                <a:cubicBezTo>
                  <a:pt x="3450" y="1286"/>
                  <a:pt x="3431" y="1310"/>
                  <a:pt x="3412" y="1356"/>
                </a:cubicBezTo>
                <a:cubicBezTo>
                  <a:pt x="3393" y="1402"/>
                  <a:pt x="3398" y="1435"/>
                  <a:pt x="3366" y="1472"/>
                </a:cubicBezTo>
                <a:cubicBezTo>
                  <a:pt x="3334" y="1509"/>
                  <a:pt x="3296" y="1505"/>
                  <a:pt x="3250" y="1542"/>
                </a:cubicBezTo>
                <a:cubicBezTo>
                  <a:pt x="3204" y="1579"/>
                  <a:pt x="3180" y="1621"/>
                  <a:pt x="3134" y="1658"/>
                </a:cubicBezTo>
                <a:cubicBezTo>
                  <a:pt x="3088" y="1695"/>
                  <a:pt x="3064" y="1700"/>
                  <a:pt x="3018" y="1728"/>
                </a:cubicBezTo>
                <a:cubicBezTo>
                  <a:pt x="2972" y="1756"/>
                  <a:pt x="2948" y="1778"/>
                  <a:pt x="2902" y="1797"/>
                </a:cubicBezTo>
                <a:cubicBezTo>
                  <a:pt x="2856" y="1816"/>
                  <a:pt x="2832" y="1812"/>
                  <a:pt x="2786" y="1821"/>
                </a:cubicBezTo>
                <a:cubicBezTo>
                  <a:pt x="2740" y="1830"/>
                  <a:pt x="2717" y="1835"/>
                  <a:pt x="2670" y="1844"/>
                </a:cubicBezTo>
                <a:cubicBezTo>
                  <a:pt x="2623" y="1853"/>
                  <a:pt x="2600" y="1862"/>
                  <a:pt x="2553" y="1867"/>
                </a:cubicBezTo>
                <a:cubicBezTo>
                  <a:pt x="2506" y="1872"/>
                  <a:pt x="2483" y="1867"/>
                  <a:pt x="2437" y="1867"/>
                </a:cubicBezTo>
                <a:cubicBezTo>
                  <a:pt x="2391" y="1867"/>
                  <a:pt x="2367" y="1867"/>
                  <a:pt x="2321" y="1867"/>
                </a:cubicBezTo>
                <a:cubicBezTo>
                  <a:pt x="2275" y="1867"/>
                  <a:pt x="2251" y="1867"/>
                  <a:pt x="2205" y="1867"/>
                </a:cubicBezTo>
                <a:cubicBezTo>
                  <a:pt x="2159" y="1867"/>
                  <a:pt x="2135" y="1872"/>
                  <a:pt x="2089" y="1867"/>
                </a:cubicBezTo>
                <a:cubicBezTo>
                  <a:pt x="2043" y="1862"/>
                  <a:pt x="2019" y="1853"/>
                  <a:pt x="1973" y="1844"/>
                </a:cubicBezTo>
                <a:cubicBezTo>
                  <a:pt x="1927" y="1835"/>
                  <a:pt x="1903" y="1844"/>
                  <a:pt x="1857" y="1821"/>
                </a:cubicBezTo>
                <a:cubicBezTo>
                  <a:pt x="1811" y="1798"/>
                  <a:pt x="1787" y="1751"/>
                  <a:pt x="1741" y="1728"/>
                </a:cubicBezTo>
                <a:cubicBezTo>
                  <a:pt x="1695" y="1705"/>
                  <a:pt x="1671" y="1709"/>
                  <a:pt x="1625" y="1704"/>
                </a:cubicBezTo>
                <a:cubicBezTo>
                  <a:pt x="1579" y="1699"/>
                  <a:pt x="1555" y="1704"/>
                  <a:pt x="1509" y="1704"/>
                </a:cubicBezTo>
                <a:cubicBezTo>
                  <a:pt x="1463" y="1704"/>
                  <a:pt x="1439" y="1704"/>
                  <a:pt x="1393" y="1704"/>
                </a:cubicBezTo>
                <a:cubicBezTo>
                  <a:pt x="1347" y="1704"/>
                  <a:pt x="1324" y="1709"/>
                  <a:pt x="1277" y="1704"/>
                </a:cubicBezTo>
                <a:cubicBezTo>
                  <a:pt x="1230" y="1699"/>
                  <a:pt x="1207" y="1690"/>
                  <a:pt x="1160" y="1681"/>
                </a:cubicBezTo>
                <a:cubicBezTo>
                  <a:pt x="1113" y="1672"/>
                  <a:pt x="1090" y="1663"/>
                  <a:pt x="1044" y="1658"/>
                </a:cubicBezTo>
                <a:cubicBezTo>
                  <a:pt x="998" y="1653"/>
                  <a:pt x="974" y="1658"/>
                  <a:pt x="928" y="1658"/>
                </a:cubicBezTo>
                <a:cubicBezTo>
                  <a:pt x="882" y="1658"/>
                  <a:pt x="858" y="1663"/>
                  <a:pt x="812" y="1658"/>
                </a:cubicBezTo>
                <a:cubicBezTo>
                  <a:pt x="766" y="1653"/>
                  <a:pt x="742" y="1640"/>
                  <a:pt x="696" y="1635"/>
                </a:cubicBezTo>
                <a:cubicBezTo>
                  <a:pt x="650" y="1630"/>
                  <a:pt x="626" y="1635"/>
                  <a:pt x="580" y="1635"/>
                </a:cubicBezTo>
                <a:cubicBezTo>
                  <a:pt x="534" y="1635"/>
                  <a:pt x="510" y="1635"/>
                  <a:pt x="464" y="1635"/>
                </a:cubicBezTo>
                <a:cubicBezTo>
                  <a:pt x="418" y="1635"/>
                  <a:pt x="394" y="1635"/>
                  <a:pt x="348" y="1635"/>
                </a:cubicBezTo>
                <a:cubicBezTo>
                  <a:pt x="302" y="1635"/>
                  <a:pt x="278" y="1640"/>
                  <a:pt x="232" y="1635"/>
                </a:cubicBezTo>
                <a:cubicBezTo>
                  <a:pt x="186" y="1630"/>
                  <a:pt x="116" y="1626"/>
                  <a:pt x="116" y="1612"/>
                </a:cubicBezTo>
                <a:cubicBezTo>
                  <a:pt x="116" y="1598"/>
                  <a:pt x="232" y="1579"/>
                  <a:pt x="232" y="1565"/>
                </a:cubicBezTo>
                <a:cubicBezTo>
                  <a:pt x="232" y="1551"/>
                  <a:pt x="162" y="1551"/>
                  <a:pt x="116" y="1542"/>
                </a:cubicBezTo>
                <a:cubicBezTo>
                  <a:pt x="70" y="1533"/>
                  <a:pt x="0" y="1528"/>
                  <a:pt x="0" y="1519"/>
                </a:cubicBezTo>
                <a:cubicBezTo>
                  <a:pt x="0" y="1510"/>
                  <a:pt x="70" y="1500"/>
                  <a:pt x="116" y="1495"/>
                </a:cubicBezTo>
                <a:cubicBezTo>
                  <a:pt x="162" y="1490"/>
                  <a:pt x="186" y="1495"/>
                  <a:pt x="232" y="1495"/>
                </a:cubicBezTo>
                <a:cubicBezTo>
                  <a:pt x="278" y="1495"/>
                  <a:pt x="302" y="1495"/>
                  <a:pt x="348" y="1495"/>
                </a:cubicBezTo>
                <a:cubicBezTo>
                  <a:pt x="394" y="1495"/>
                  <a:pt x="418" y="1495"/>
                  <a:pt x="464" y="1495"/>
                </a:cubicBezTo>
                <a:cubicBezTo>
                  <a:pt x="510" y="1495"/>
                  <a:pt x="561" y="1518"/>
                  <a:pt x="580" y="1495"/>
                </a:cubicBezTo>
                <a:cubicBezTo>
                  <a:pt x="599" y="1472"/>
                  <a:pt x="538" y="1416"/>
                  <a:pt x="557" y="1379"/>
                </a:cubicBezTo>
                <a:cubicBezTo>
                  <a:pt x="576" y="1342"/>
                  <a:pt x="673" y="1328"/>
                  <a:pt x="673" y="1310"/>
                </a:cubicBezTo>
                <a:cubicBezTo>
                  <a:pt x="673" y="1292"/>
                  <a:pt x="608" y="1296"/>
                  <a:pt x="557" y="1287"/>
                </a:cubicBezTo>
                <a:cubicBezTo>
                  <a:pt x="506" y="1278"/>
                  <a:pt x="469" y="1272"/>
                  <a:pt x="418" y="1263"/>
                </a:cubicBezTo>
                <a:cubicBezTo>
                  <a:pt x="367" y="1254"/>
                  <a:pt x="348" y="1254"/>
                  <a:pt x="301" y="1240"/>
                </a:cubicBezTo>
                <a:cubicBezTo>
                  <a:pt x="254" y="1226"/>
                  <a:pt x="185" y="1208"/>
                  <a:pt x="185" y="1194"/>
                </a:cubicBezTo>
                <a:cubicBezTo>
                  <a:pt x="185" y="1180"/>
                  <a:pt x="254" y="1175"/>
                  <a:pt x="301" y="1170"/>
                </a:cubicBezTo>
                <a:cubicBezTo>
                  <a:pt x="348" y="1165"/>
                  <a:pt x="371" y="1170"/>
                  <a:pt x="418" y="1170"/>
                </a:cubicBezTo>
                <a:cubicBezTo>
                  <a:pt x="465" y="1170"/>
                  <a:pt x="488" y="1170"/>
                  <a:pt x="534" y="1170"/>
                </a:cubicBezTo>
                <a:cubicBezTo>
                  <a:pt x="580" y="1170"/>
                  <a:pt x="604" y="1170"/>
                  <a:pt x="650" y="1170"/>
                </a:cubicBezTo>
                <a:cubicBezTo>
                  <a:pt x="696" y="1170"/>
                  <a:pt x="720" y="1170"/>
                  <a:pt x="766" y="1170"/>
                </a:cubicBezTo>
                <a:cubicBezTo>
                  <a:pt x="812" y="1170"/>
                  <a:pt x="836" y="1170"/>
                  <a:pt x="882" y="1170"/>
                </a:cubicBezTo>
                <a:cubicBezTo>
                  <a:pt x="928" y="1170"/>
                  <a:pt x="947" y="1170"/>
                  <a:pt x="998" y="1170"/>
                </a:cubicBezTo>
                <a:cubicBezTo>
                  <a:pt x="1049" y="1170"/>
                  <a:pt x="1086" y="1170"/>
                  <a:pt x="1137" y="1170"/>
                </a:cubicBezTo>
                <a:cubicBezTo>
                  <a:pt x="1188" y="1170"/>
                  <a:pt x="1207" y="1170"/>
                  <a:pt x="1253" y="1170"/>
                </a:cubicBezTo>
                <a:cubicBezTo>
                  <a:pt x="1299" y="1170"/>
                  <a:pt x="1323" y="1170"/>
                  <a:pt x="1369" y="1170"/>
                </a:cubicBezTo>
                <a:cubicBezTo>
                  <a:pt x="1415" y="1170"/>
                  <a:pt x="1443" y="1193"/>
                  <a:pt x="1485" y="1170"/>
                </a:cubicBezTo>
                <a:cubicBezTo>
                  <a:pt x="1527" y="1147"/>
                  <a:pt x="1559" y="1100"/>
                  <a:pt x="1578" y="1054"/>
                </a:cubicBezTo>
                <a:cubicBezTo>
                  <a:pt x="1597" y="1008"/>
                  <a:pt x="1578" y="984"/>
                  <a:pt x="1578" y="938"/>
                </a:cubicBezTo>
                <a:cubicBezTo>
                  <a:pt x="1578" y="892"/>
                  <a:pt x="1583" y="868"/>
                  <a:pt x="1578" y="822"/>
                </a:cubicBezTo>
                <a:cubicBezTo>
                  <a:pt x="1573" y="776"/>
                  <a:pt x="1564" y="752"/>
                  <a:pt x="1555" y="706"/>
                </a:cubicBezTo>
                <a:cubicBezTo>
                  <a:pt x="1546" y="660"/>
                  <a:pt x="1537" y="636"/>
                  <a:pt x="1532" y="590"/>
                </a:cubicBezTo>
                <a:cubicBezTo>
                  <a:pt x="1527" y="544"/>
                  <a:pt x="1518" y="520"/>
                  <a:pt x="1532" y="474"/>
                </a:cubicBezTo>
                <a:cubicBezTo>
                  <a:pt x="1546" y="428"/>
                  <a:pt x="1565" y="395"/>
                  <a:pt x="1602" y="358"/>
                </a:cubicBezTo>
                <a:cubicBezTo>
                  <a:pt x="1639" y="321"/>
                  <a:pt x="1690" y="302"/>
                  <a:pt x="1718" y="288"/>
                </a:cubicBezTo>
                <a:cubicBezTo>
                  <a:pt x="1746" y="274"/>
                  <a:pt x="1713" y="307"/>
                  <a:pt x="1741" y="288"/>
                </a:cubicBezTo>
                <a:cubicBezTo>
                  <a:pt x="1769" y="269"/>
                  <a:pt x="1811" y="232"/>
                  <a:pt x="1857" y="195"/>
                </a:cubicBezTo>
                <a:cubicBezTo>
                  <a:pt x="1903" y="158"/>
                  <a:pt x="1927" y="134"/>
                  <a:pt x="1973" y="102"/>
                </a:cubicBezTo>
                <a:cubicBezTo>
                  <a:pt x="2019" y="70"/>
                  <a:pt x="2043" y="47"/>
                  <a:pt x="2089" y="33"/>
                </a:cubicBezTo>
                <a:cubicBezTo>
                  <a:pt x="2135" y="19"/>
                  <a:pt x="2159" y="38"/>
                  <a:pt x="2205" y="33"/>
                </a:cubicBezTo>
                <a:cubicBezTo>
                  <a:pt x="2251" y="28"/>
                  <a:pt x="2275" y="15"/>
                  <a:pt x="2321" y="10"/>
                </a:cubicBezTo>
                <a:cubicBezTo>
                  <a:pt x="2367" y="5"/>
                  <a:pt x="2391" y="10"/>
                  <a:pt x="2437" y="10"/>
                </a:cubicBezTo>
                <a:cubicBezTo>
                  <a:pt x="2483" y="10"/>
                  <a:pt x="2506" y="10"/>
                  <a:pt x="2553" y="10"/>
                </a:cubicBezTo>
                <a:cubicBezTo>
                  <a:pt x="2600" y="10"/>
                  <a:pt x="2623" y="10"/>
                  <a:pt x="2670" y="10"/>
                </a:cubicBezTo>
                <a:cubicBezTo>
                  <a:pt x="2717" y="10"/>
                  <a:pt x="2740" y="10"/>
                  <a:pt x="2786" y="10"/>
                </a:cubicBezTo>
                <a:cubicBezTo>
                  <a:pt x="2818" y="10"/>
                  <a:pt x="2843" y="-1"/>
                  <a:pt x="2868" y="0"/>
                </a:cubicBezTo>
                <a:close/>
              </a:path>
            </a:pathLst>
          </a:custGeom>
        </p:spPr>
      </p:pic>
      <p:pic>
        <p:nvPicPr>
          <p:cNvPr id="16" name="图片 15" descr="guochao2019_055"/>
          <p:cNvPicPr>
            <a:picLocks noChangeAspect="1"/>
          </p:cNvPicPr>
          <p:nvPr/>
        </p:nvPicPr>
        <p:blipFill>
          <a:blip r:embed="rId2">
            <a:clrChange>
              <a:clrFrom>
                <a:srgbClr val="FFFFFF">
                  <a:alpha val="100000"/>
                </a:srgbClr>
              </a:clrFrom>
              <a:clrTo>
                <a:srgbClr val="FFFFFF">
                  <a:alpha val="100000"/>
                  <a:alpha val="0"/>
                </a:srgbClr>
              </a:clrTo>
            </a:clrChange>
            <a:lum contrast="-12000"/>
          </a:blip>
          <a:srcRect l="26400" t="25785" r="26862" b="28821"/>
          <a:stretch>
            <a:fillRect/>
          </a:stretch>
        </p:blipFill>
        <p:spPr>
          <a:xfrm rot="2220000">
            <a:off x="7606030" y="1939290"/>
            <a:ext cx="742950" cy="756920"/>
          </a:xfrm>
          <a:prstGeom prst="rect">
            <a:avLst/>
          </a:prstGeom>
        </p:spPr>
      </p:pic>
      <p:pic>
        <p:nvPicPr>
          <p:cNvPr id="35" name="图片 34" descr="true (101)"/>
          <p:cNvPicPr>
            <a:picLocks noChangeAspect="1"/>
          </p:cNvPicPr>
          <p:nvPr/>
        </p:nvPicPr>
        <p:blipFill>
          <a:blip r:embed="rId4">
            <a:clrChange>
              <a:clrFrom>
                <a:srgbClr val="F6F6F6">
                  <a:alpha val="100000"/>
                </a:srgbClr>
              </a:clrFrom>
              <a:clrTo>
                <a:srgbClr val="F6F6F6">
                  <a:alpha val="100000"/>
                  <a:alpha val="0"/>
                </a:srgbClr>
              </a:clrTo>
            </a:clrChange>
            <a:lum contrast="-6000"/>
          </a:blip>
          <a:srcRect l="22688"/>
          <a:stretch>
            <a:fillRect/>
          </a:stretch>
        </p:blipFill>
        <p:spPr>
          <a:xfrm flipH="1">
            <a:off x="32385" y="4408170"/>
            <a:ext cx="4394200" cy="2366645"/>
          </a:xfrm>
          <a:prstGeom prst="rect">
            <a:avLst/>
          </a:prstGeom>
        </p:spPr>
      </p:pic>
      <p:pic>
        <p:nvPicPr>
          <p:cNvPr id="36" name="图片 35" descr="true (97)"/>
          <p:cNvPicPr>
            <a:picLocks noChangeAspect="1"/>
          </p:cNvPicPr>
          <p:nvPr/>
        </p:nvPicPr>
        <p:blipFill>
          <a:blip r:embed="rId5">
            <a:clrChange>
              <a:clrFrom>
                <a:srgbClr val="F6F6F6">
                  <a:alpha val="100000"/>
                </a:srgbClr>
              </a:clrFrom>
              <a:clrTo>
                <a:srgbClr val="F6F6F6">
                  <a:alpha val="100000"/>
                  <a:alpha val="0"/>
                </a:srgbClr>
              </a:clrTo>
            </a:clrChange>
          </a:blip>
          <a:stretch>
            <a:fillRect/>
          </a:stretch>
        </p:blipFill>
        <p:spPr>
          <a:xfrm>
            <a:off x="2821305" y="4817745"/>
            <a:ext cx="1853565" cy="1547495"/>
          </a:xfrm>
          <a:prstGeom prst="rect">
            <a:avLst/>
          </a:prstGeom>
        </p:spPr>
      </p:pic>
      <p:pic>
        <p:nvPicPr>
          <p:cNvPr id="38" name="图片 37" descr="true (97)"/>
          <p:cNvPicPr>
            <a:picLocks noChangeAspect="1"/>
          </p:cNvPicPr>
          <p:nvPr/>
        </p:nvPicPr>
        <p:blipFill>
          <a:blip r:embed="rId5">
            <a:clrChange>
              <a:clrFrom>
                <a:srgbClr val="F6F6F6">
                  <a:alpha val="100000"/>
                </a:srgbClr>
              </a:clrFrom>
              <a:clrTo>
                <a:srgbClr val="F6F6F6">
                  <a:alpha val="100000"/>
                  <a:alpha val="0"/>
                </a:srgbClr>
              </a:clrTo>
            </a:clrChange>
          </a:blip>
          <a:stretch>
            <a:fillRect/>
          </a:stretch>
        </p:blipFill>
        <p:spPr>
          <a:xfrm>
            <a:off x="9850120" y="1296035"/>
            <a:ext cx="1853565" cy="1547495"/>
          </a:xfrm>
          <a:prstGeom prst="rect">
            <a:avLst/>
          </a:prstGeom>
        </p:spPr>
      </p:pic>
      <p:pic>
        <p:nvPicPr>
          <p:cNvPr id="40" name="图片 39" descr="true (78)"/>
          <p:cNvPicPr>
            <a:picLocks noChangeAspect="1"/>
          </p:cNvPicPr>
          <p:nvPr/>
        </p:nvPicPr>
        <p:blipFill>
          <a:blip r:embed="rId6">
            <a:clrChange>
              <a:clrFrom>
                <a:srgbClr val="F6F6F6">
                  <a:alpha val="100000"/>
                </a:srgbClr>
              </a:clrFrom>
              <a:clrTo>
                <a:srgbClr val="F6F6F6">
                  <a:alpha val="100000"/>
                  <a:alpha val="0"/>
                </a:srgbClr>
              </a:clrTo>
            </a:clrChange>
            <a:grayscl/>
          </a:blip>
          <a:srcRect b="27207"/>
          <a:stretch>
            <a:fillRect/>
          </a:stretch>
        </p:blipFill>
        <p:spPr>
          <a:xfrm>
            <a:off x="2821305" y="2172335"/>
            <a:ext cx="2373630" cy="963295"/>
          </a:xfrm>
          <a:prstGeom prst="rect">
            <a:avLst/>
          </a:prstGeom>
        </p:spPr>
      </p:pic>
      <p:pic>
        <p:nvPicPr>
          <p:cNvPr id="41" name="图片 40" descr="true (78)"/>
          <p:cNvPicPr>
            <a:picLocks noChangeAspect="1"/>
          </p:cNvPicPr>
          <p:nvPr/>
        </p:nvPicPr>
        <p:blipFill>
          <a:blip r:embed="rId6">
            <a:clrChange>
              <a:clrFrom>
                <a:srgbClr val="F6F6F6">
                  <a:alpha val="100000"/>
                </a:srgbClr>
              </a:clrFrom>
              <a:clrTo>
                <a:srgbClr val="F6F6F6">
                  <a:alpha val="100000"/>
                  <a:alpha val="0"/>
                </a:srgbClr>
              </a:clrTo>
            </a:clrChange>
            <a:grayscl/>
          </a:blip>
          <a:srcRect b="76297"/>
          <a:stretch>
            <a:fillRect/>
          </a:stretch>
        </p:blipFill>
        <p:spPr>
          <a:xfrm>
            <a:off x="6381115" y="5056505"/>
            <a:ext cx="3833495" cy="506730"/>
          </a:xfrm>
          <a:prstGeom prst="rect">
            <a:avLst/>
          </a:prstGeom>
        </p:spPr>
      </p:pic>
    </p:spTree>
    <p:custDataLst>
      <p:tags r:id="rId7"/>
    </p:custDataLst>
  </p:cSld>
  <p:clrMapOvr>
    <a:masterClrMapping/>
  </p:clrMapOvr>
  <p:transition advTm="2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450715" y="1413510"/>
            <a:ext cx="3289935" cy="3223895"/>
          </a:xfrm>
          <a:prstGeom prst="ellipse">
            <a:avLst/>
          </a:prstGeom>
          <a:noFill/>
          <a:ln w="66675" cmpd="sng">
            <a:gradFill>
              <a:gsLst>
                <a:gs pos="88000">
                  <a:srgbClr val="DFD1B9">
                    <a:alpha val="100000"/>
                  </a:srgbClr>
                </a:gs>
                <a:gs pos="77000">
                  <a:srgbClr val="CAB696">
                    <a:alpha val="100000"/>
                  </a:srgbClr>
                </a:gs>
                <a:gs pos="0">
                  <a:srgbClr val="9F804F"/>
                </a:gs>
                <a:gs pos="53000">
                  <a:srgbClr val="F4ECDC"/>
                </a:gs>
              </a:gsLst>
              <a:lin ang="5400000" scaled="1"/>
            </a:gra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guochao2019_055"/>
          <p:cNvPicPr>
            <a:picLocks noChangeAspect="1"/>
          </p:cNvPicPr>
          <p:nvPr/>
        </p:nvPicPr>
        <p:blipFill>
          <a:blip r:embed="rId1">
            <a:clrChange>
              <a:clrFrom>
                <a:srgbClr val="FFFFFF">
                  <a:alpha val="100000"/>
                </a:srgbClr>
              </a:clrFrom>
              <a:clrTo>
                <a:srgbClr val="FFFFFF">
                  <a:alpha val="100000"/>
                  <a:alpha val="0"/>
                </a:srgbClr>
              </a:clrTo>
            </a:clrChange>
            <a:lum contrast="-24000"/>
          </a:blip>
          <a:srcRect l="26400" t="25785" r="26862" b="28821"/>
          <a:stretch>
            <a:fillRect/>
          </a:stretch>
        </p:blipFill>
        <p:spPr>
          <a:xfrm rot="2220000">
            <a:off x="3813810" y="2051050"/>
            <a:ext cx="1479550" cy="1475740"/>
          </a:xfrm>
          <a:prstGeom prst="rect">
            <a:avLst/>
          </a:prstGeom>
        </p:spPr>
      </p:pic>
      <p:pic>
        <p:nvPicPr>
          <p:cNvPr id="17" name="图片 16" descr="guochao2019_055"/>
          <p:cNvPicPr>
            <a:picLocks noChangeAspect="1"/>
          </p:cNvPicPr>
          <p:nvPr/>
        </p:nvPicPr>
        <p:blipFill>
          <a:blip r:embed="rId1">
            <a:clrChange>
              <a:clrFrom>
                <a:srgbClr val="FFFFFF">
                  <a:alpha val="100000"/>
                </a:srgbClr>
              </a:clrFrom>
              <a:clrTo>
                <a:srgbClr val="FFFFFF">
                  <a:alpha val="100000"/>
                  <a:alpha val="0"/>
                </a:srgbClr>
              </a:clrTo>
            </a:clrChange>
            <a:lum contrast="-24000"/>
          </a:blip>
          <a:srcRect l="26400" t="25785" r="26862" b="28821"/>
          <a:stretch>
            <a:fillRect/>
          </a:stretch>
        </p:blipFill>
        <p:spPr>
          <a:xfrm rot="2220000">
            <a:off x="7090410" y="1611630"/>
            <a:ext cx="989330" cy="986790"/>
          </a:xfrm>
          <a:prstGeom prst="rect">
            <a:avLst/>
          </a:prstGeom>
        </p:spPr>
      </p:pic>
      <p:pic>
        <p:nvPicPr>
          <p:cNvPr id="30" name="图片 29" descr="20170810084656_12864"/>
          <p:cNvPicPr>
            <a:picLocks noChangeAspect="1"/>
          </p:cNvPicPr>
          <p:nvPr/>
        </p:nvPicPr>
        <p:blipFill>
          <a:blip r:embed="rId2">
            <a:clrChange>
              <a:clrFrom>
                <a:srgbClr val="FFFFFF">
                  <a:alpha val="100000"/>
                </a:srgbClr>
              </a:clrFrom>
              <a:clrTo>
                <a:srgbClr val="FFFFFF">
                  <a:alpha val="100000"/>
                  <a:alpha val="0"/>
                </a:srgbClr>
              </a:clrTo>
            </a:clrChange>
            <a:lum contrast="-30000"/>
          </a:blip>
          <a:srcRect l="50632" t="52912" r="-211"/>
          <a:stretch>
            <a:fillRect/>
          </a:stretch>
        </p:blipFill>
        <p:spPr>
          <a:xfrm flipH="1">
            <a:off x="7294880" y="2228215"/>
            <a:ext cx="1607185" cy="1122045"/>
          </a:xfrm>
          <a:prstGeom prst="rect">
            <a:avLst/>
          </a:prstGeom>
        </p:spPr>
      </p:pic>
      <p:pic>
        <p:nvPicPr>
          <p:cNvPr id="31" name="图片 30" descr="4"/>
          <p:cNvPicPr>
            <a:picLocks noChangeAspect="1"/>
          </p:cNvPicPr>
          <p:nvPr/>
        </p:nvPicPr>
        <p:blipFill>
          <a:blip r:embed="rId3">
            <a:clrChange>
              <a:clrFrom>
                <a:srgbClr val="FFFFFF">
                  <a:alpha val="100000"/>
                </a:srgbClr>
              </a:clrFrom>
              <a:clrTo>
                <a:srgbClr val="FFFFFF">
                  <a:alpha val="100000"/>
                  <a:alpha val="0"/>
                </a:srgbClr>
              </a:clrTo>
            </a:clrChange>
            <a:lum contrast="-24000"/>
          </a:blip>
          <a:srcRect r="886" b="50013"/>
          <a:stretch>
            <a:fillRect/>
          </a:stretch>
        </p:blipFill>
        <p:spPr>
          <a:xfrm rot="20580000">
            <a:off x="4203700" y="1366520"/>
            <a:ext cx="1283335" cy="880110"/>
          </a:xfrm>
          <a:prstGeom prst="rect">
            <a:avLst/>
          </a:prstGeom>
        </p:spPr>
      </p:pic>
      <p:sp>
        <p:nvSpPr>
          <p:cNvPr id="3" name="文本框 2"/>
          <p:cNvSpPr txBox="1"/>
          <p:nvPr/>
        </p:nvSpPr>
        <p:spPr>
          <a:xfrm>
            <a:off x="5381625" y="1413510"/>
            <a:ext cx="928370" cy="3138170"/>
          </a:xfrm>
          <a:prstGeom prst="rect">
            <a:avLst/>
          </a:prstGeom>
          <a:noFill/>
        </p:spPr>
        <p:txBody>
          <a:bodyPr wrap="square" rtlCol="0">
            <a:spAutoFit/>
          </a:bodyPr>
          <a:lstStyle/>
          <a:p>
            <a:r>
              <a:rPr lang="zh-CN" altLang="en-US" sz="6600">
                <a:solidFill>
                  <a:srgbClr val="2C4C5D"/>
                </a:solidFill>
                <a:latin typeface="腾祥伯当行楷简" panose="01010104010101010101" charset="-122"/>
                <a:ea typeface="腾祥伯当行楷简" panose="01010104010101010101" charset="-122"/>
              </a:rPr>
              <a:t>第壹章</a:t>
            </a:r>
            <a:endParaRPr lang="zh-CN" altLang="en-US" sz="6600">
              <a:solidFill>
                <a:srgbClr val="2C4C5D"/>
              </a:solidFill>
              <a:latin typeface="腾祥伯当行楷简" panose="01010104010101010101" charset="-122"/>
              <a:ea typeface="腾祥伯当行楷简" panose="01010104010101010101" charset="-122"/>
            </a:endParaRPr>
          </a:p>
        </p:txBody>
      </p:sp>
      <p:pic>
        <p:nvPicPr>
          <p:cNvPr id="22" name="图片 21" descr="true (106)"/>
          <p:cNvPicPr>
            <a:picLocks noChangeAspect="1"/>
          </p:cNvPicPr>
          <p:nvPr/>
        </p:nvPicPr>
        <p:blipFill>
          <a:blip r:embed="rId4">
            <a:clrChange>
              <a:clrFrom>
                <a:srgbClr val="F6F6F6">
                  <a:alpha val="100000"/>
                </a:srgbClr>
              </a:clrFrom>
              <a:clrTo>
                <a:srgbClr val="F6F6F6">
                  <a:alpha val="100000"/>
                  <a:alpha val="0"/>
                </a:srgbClr>
              </a:clrTo>
            </a:clrChange>
            <a:lum contrast="-12000"/>
          </a:blip>
          <a:stretch>
            <a:fillRect/>
          </a:stretch>
        </p:blipFill>
        <p:spPr>
          <a:xfrm flipH="1">
            <a:off x="8119110" y="2959735"/>
            <a:ext cx="4014470" cy="3844290"/>
          </a:xfrm>
          <a:prstGeom prst="rect">
            <a:avLst/>
          </a:prstGeom>
        </p:spPr>
      </p:pic>
      <p:pic>
        <p:nvPicPr>
          <p:cNvPr id="25" name="图片 24" descr="true (81)"/>
          <p:cNvPicPr>
            <a:picLocks noChangeAspect="1"/>
          </p:cNvPicPr>
          <p:nvPr/>
        </p:nvPicPr>
        <p:blipFill>
          <a:blip r:embed="rId5">
            <a:lum bright="6000" contrast="-12000"/>
          </a:blip>
          <a:srcRect l="2679" t="3244" r="21103" b="72213"/>
          <a:stretch>
            <a:fillRect/>
          </a:stretch>
        </p:blipFill>
        <p:spPr>
          <a:xfrm>
            <a:off x="10918825" y="3512820"/>
            <a:ext cx="964565" cy="310515"/>
          </a:xfrm>
          <a:custGeom>
            <a:avLst/>
            <a:gdLst/>
            <a:ahLst/>
            <a:cxnLst>
              <a:cxn ang="3">
                <a:pos x="hc" y="t"/>
              </a:cxn>
              <a:cxn ang="cd2">
                <a:pos x="l" y="vc"/>
              </a:cxn>
              <a:cxn ang="cd4">
                <a:pos x="hc" y="b"/>
              </a:cxn>
              <a:cxn ang="0">
                <a:pos x="r" y="vc"/>
              </a:cxn>
            </a:cxnLst>
            <a:rect l="l" t="t" r="r" b="b"/>
            <a:pathLst>
              <a:path w="5804" h="1869">
                <a:moveTo>
                  <a:pt x="2868" y="0"/>
                </a:moveTo>
                <a:cubicBezTo>
                  <a:pt x="2879" y="0"/>
                  <a:pt x="2890" y="3"/>
                  <a:pt x="2902" y="10"/>
                </a:cubicBezTo>
                <a:cubicBezTo>
                  <a:pt x="2939" y="33"/>
                  <a:pt x="2934" y="84"/>
                  <a:pt x="2971" y="126"/>
                </a:cubicBezTo>
                <a:cubicBezTo>
                  <a:pt x="3008" y="168"/>
                  <a:pt x="3045" y="177"/>
                  <a:pt x="3087" y="219"/>
                </a:cubicBezTo>
                <a:cubicBezTo>
                  <a:pt x="3129" y="261"/>
                  <a:pt x="3138" y="298"/>
                  <a:pt x="3180" y="335"/>
                </a:cubicBezTo>
                <a:cubicBezTo>
                  <a:pt x="3222" y="372"/>
                  <a:pt x="3259" y="367"/>
                  <a:pt x="3296" y="404"/>
                </a:cubicBezTo>
                <a:cubicBezTo>
                  <a:pt x="3333" y="441"/>
                  <a:pt x="3338" y="474"/>
                  <a:pt x="3366" y="520"/>
                </a:cubicBezTo>
                <a:cubicBezTo>
                  <a:pt x="3394" y="566"/>
                  <a:pt x="3399" y="608"/>
                  <a:pt x="3436" y="636"/>
                </a:cubicBezTo>
                <a:cubicBezTo>
                  <a:pt x="3473" y="664"/>
                  <a:pt x="3506" y="655"/>
                  <a:pt x="3552" y="660"/>
                </a:cubicBezTo>
                <a:cubicBezTo>
                  <a:pt x="3598" y="665"/>
                  <a:pt x="3622" y="660"/>
                  <a:pt x="3668" y="660"/>
                </a:cubicBezTo>
                <a:cubicBezTo>
                  <a:pt x="3714" y="660"/>
                  <a:pt x="3738" y="660"/>
                  <a:pt x="3784" y="660"/>
                </a:cubicBezTo>
                <a:cubicBezTo>
                  <a:pt x="3830" y="660"/>
                  <a:pt x="3854" y="660"/>
                  <a:pt x="3900" y="660"/>
                </a:cubicBezTo>
                <a:cubicBezTo>
                  <a:pt x="3946" y="660"/>
                  <a:pt x="3970" y="660"/>
                  <a:pt x="4016" y="660"/>
                </a:cubicBezTo>
                <a:cubicBezTo>
                  <a:pt x="4062" y="660"/>
                  <a:pt x="4086" y="660"/>
                  <a:pt x="4132" y="660"/>
                </a:cubicBezTo>
                <a:cubicBezTo>
                  <a:pt x="4178" y="660"/>
                  <a:pt x="4248" y="669"/>
                  <a:pt x="4248" y="660"/>
                </a:cubicBezTo>
                <a:cubicBezTo>
                  <a:pt x="4248" y="651"/>
                  <a:pt x="4132" y="632"/>
                  <a:pt x="4132" y="613"/>
                </a:cubicBezTo>
                <a:cubicBezTo>
                  <a:pt x="4132" y="594"/>
                  <a:pt x="4248" y="595"/>
                  <a:pt x="4248" y="567"/>
                </a:cubicBezTo>
                <a:cubicBezTo>
                  <a:pt x="4248" y="539"/>
                  <a:pt x="4178" y="497"/>
                  <a:pt x="4132" y="474"/>
                </a:cubicBezTo>
                <a:cubicBezTo>
                  <a:pt x="4086" y="451"/>
                  <a:pt x="4062" y="460"/>
                  <a:pt x="4016" y="451"/>
                </a:cubicBezTo>
                <a:cubicBezTo>
                  <a:pt x="3970" y="442"/>
                  <a:pt x="3946" y="437"/>
                  <a:pt x="3900" y="428"/>
                </a:cubicBezTo>
                <a:cubicBezTo>
                  <a:pt x="3854" y="419"/>
                  <a:pt x="3784" y="413"/>
                  <a:pt x="3784" y="404"/>
                </a:cubicBezTo>
                <a:cubicBezTo>
                  <a:pt x="3784" y="395"/>
                  <a:pt x="3854" y="386"/>
                  <a:pt x="3900" y="381"/>
                </a:cubicBezTo>
                <a:cubicBezTo>
                  <a:pt x="3946" y="376"/>
                  <a:pt x="3970" y="381"/>
                  <a:pt x="4016" y="381"/>
                </a:cubicBezTo>
                <a:cubicBezTo>
                  <a:pt x="4062" y="381"/>
                  <a:pt x="4086" y="381"/>
                  <a:pt x="4132" y="381"/>
                </a:cubicBezTo>
                <a:cubicBezTo>
                  <a:pt x="4178" y="381"/>
                  <a:pt x="4202" y="381"/>
                  <a:pt x="4248" y="381"/>
                </a:cubicBezTo>
                <a:cubicBezTo>
                  <a:pt x="4294" y="381"/>
                  <a:pt x="4318" y="376"/>
                  <a:pt x="4364" y="381"/>
                </a:cubicBezTo>
                <a:cubicBezTo>
                  <a:pt x="4410" y="386"/>
                  <a:pt x="4434" y="399"/>
                  <a:pt x="4480" y="404"/>
                </a:cubicBezTo>
                <a:cubicBezTo>
                  <a:pt x="4526" y="409"/>
                  <a:pt x="4549" y="404"/>
                  <a:pt x="4596" y="404"/>
                </a:cubicBezTo>
                <a:cubicBezTo>
                  <a:pt x="4643" y="404"/>
                  <a:pt x="4666" y="404"/>
                  <a:pt x="4713" y="404"/>
                </a:cubicBezTo>
                <a:cubicBezTo>
                  <a:pt x="4760" y="404"/>
                  <a:pt x="4783" y="404"/>
                  <a:pt x="4829" y="404"/>
                </a:cubicBezTo>
                <a:cubicBezTo>
                  <a:pt x="4875" y="404"/>
                  <a:pt x="4899" y="404"/>
                  <a:pt x="4945" y="404"/>
                </a:cubicBezTo>
                <a:cubicBezTo>
                  <a:pt x="4991" y="404"/>
                  <a:pt x="5015" y="404"/>
                  <a:pt x="5061" y="404"/>
                </a:cubicBezTo>
                <a:cubicBezTo>
                  <a:pt x="5107" y="404"/>
                  <a:pt x="5131" y="404"/>
                  <a:pt x="5177" y="404"/>
                </a:cubicBezTo>
                <a:cubicBezTo>
                  <a:pt x="5223" y="404"/>
                  <a:pt x="5293" y="385"/>
                  <a:pt x="5293" y="404"/>
                </a:cubicBezTo>
                <a:cubicBezTo>
                  <a:pt x="5293" y="423"/>
                  <a:pt x="5223" y="478"/>
                  <a:pt x="5177" y="497"/>
                </a:cubicBezTo>
                <a:cubicBezTo>
                  <a:pt x="5131" y="516"/>
                  <a:pt x="5107" y="497"/>
                  <a:pt x="5061" y="497"/>
                </a:cubicBezTo>
                <a:cubicBezTo>
                  <a:pt x="5010" y="492"/>
                  <a:pt x="4945" y="497"/>
                  <a:pt x="4945" y="497"/>
                </a:cubicBezTo>
                <a:cubicBezTo>
                  <a:pt x="4945" y="497"/>
                  <a:pt x="5015" y="497"/>
                  <a:pt x="5061" y="497"/>
                </a:cubicBezTo>
                <a:cubicBezTo>
                  <a:pt x="5112" y="502"/>
                  <a:pt x="5144" y="515"/>
                  <a:pt x="5200" y="520"/>
                </a:cubicBezTo>
                <a:cubicBezTo>
                  <a:pt x="5256" y="525"/>
                  <a:pt x="5288" y="520"/>
                  <a:pt x="5339" y="520"/>
                </a:cubicBezTo>
                <a:cubicBezTo>
                  <a:pt x="5390" y="520"/>
                  <a:pt x="5408" y="515"/>
                  <a:pt x="5455" y="520"/>
                </a:cubicBezTo>
                <a:cubicBezTo>
                  <a:pt x="5502" y="525"/>
                  <a:pt x="5525" y="535"/>
                  <a:pt x="5572" y="544"/>
                </a:cubicBezTo>
                <a:cubicBezTo>
                  <a:pt x="5619" y="553"/>
                  <a:pt x="5642" y="558"/>
                  <a:pt x="5688" y="567"/>
                </a:cubicBezTo>
                <a:cubicBezTo>
                  <a:pt x="5734" y="576"/>
                  <a:pt x="5804" y="576"/>
                  <a:pt x="5804" y="590"/>
                </a:cubicBezTo>
                <a:cubicBezTo>
                  <a:pt x="5804" y="604"/>
                  <a:pt x="5734" y="627"/>
                  <a:pt x="5688" y="636"/>
                </a:cubicBezTo>
                <a:cubicBezTo>
                  <a:pt x="5642" y="645"/>
                  <a:pt x="5619" y="636"/>
                  <a:pt x="5572" y="636"/>
                </a:cubicBezTo>
                <a:cubicBezTo>
                  <a:pt x="5525" y="636"/>
                  <a:pt x="5502" y="636"/>
                  <a:pt x="5455" y="636"/>
                </a:cubicBezTo>
                <a:cubicBezTo>
                  <a:pt x="5408" y="636"/>
                  <a:pt x="5390" y="636"/>
                  <a:pt x="5339" y="636"/>
                </a:cubicBezTo>
                <a:cubicBezTo>
                  <a:pt x="5288" y="636"/>
                  <a:pt x="5251" y="636"/>
                  <a:pt x="5200" y="636"/>
                </a:cubicBezTo>
                <a:cubicBezTo>
                  <a:pt x="5149" y="636"/>
                  <a:pt x="5130" y="636"/>
                  <a:pt x="5084" y="636"/>
                </a:cubicBezTo>
                <a:cubicBezTo>
                  <a:pt x="5047" y="636"/>
                  <a:pt x="5024" y="639"/>
                  <a:pt x="4992" y="638"/>
                </a:cubicBezTo>
                <a:lnTo>
                  <a:pt x="4991" y="638"/>
                </a:lnTo>
                <a:lnTo>
                  <a:pt x="4991" y="638"/>
                </a:lnTo>
                <a:cubicBezTo>
                  <a:pt x="4984" y="628"/>
                  <a:pt x="4976" y="619"/>
                  <a:pt x="4968" y="613"/>
                </a:cubicBezTo>
                <a:cubicBezTo>
                  <a:pt x="4936" y="590"/>
                  <a:pt x="4852" y="608"/>
                  <a:pt x="4852" y="613"/>
                </a:cubicBezTo>
                <a:cubicBezTo>
                  <a:pt x="4852" y="618"/>
                  <a:pt x="4922" y="631"/>
                  <a:pt x="4968" y="636"/>
                </a:cubicBezTo>
                <a:cubicBezTo>
                  <a:pt x="4974" y="637"/>
                  <a:pt x="4979" y="637"/>
                  <a:pt x="4984" y="638"/>
                </a:cubicBezTo>
                <a:lnTo>
                  <a:pt x="4991" y="638"/>
                </a:lnTo>
                <a:lnTo>
                  <a:pt x="4996" y="646"/>
                </a:lnTo>
                <a:cubicBezTo>
                  <a:pt x="5013" y="675"/>
                  <a:pt x="5024" y="713"/>
                  <a:pt x="5014" y="729"/>
                </a:cubicBezTo>
                <a:cubicBezTo>
                  <a:pt x="4968" y="724"/>
                  <a:pt x="4944" y="729"/>
                  <a:pt x="4898" y="729"/>
                </a:cubicBezTo>
                <a:cubicBezTo>
                  <a:pt x="4944" y="729"/>
                  <a:pt x="5000" y="752"/>
                  <a:pt x="5014" y="729"/>
                </a:cubicBezTo>
                <a:cubicBezTo>
                  <a:pt x="5060" y="734"/>
                  <a:pt x="5083" y="748"/>
                  <a:pt x="5130" y="753"/>
                </a:cubicBezTo>
                <a:cubicBezTo>
                  <a:pt x="5177" y="758"/>
                  <a:pt x="5200" y="753"/>
                  <a:pt x="5247" y="753"/>
                </a:cubicBezTo>
                <a:cubicBezTo>
                  <a:pt x="5294" y="753"/>
                  <a:pt x="5317" y="748"/>
                  <a:pt x="5363" y="753"/>
                </a:cubicBezTo>
                <a:cubicBezTo>
                  <a:pt x="5409" y="758"/>
                  <a:pt x="5433" y="767"/>
                  <a:pt x="5479" y="776"/>
                </a:cubicBezTo>
                <a:cubicBezTo>
                  <a:pt x="5525" y="785"/>
                  <a:pt x="5595" y="780"/>
                  <a:pt x="5595" y="799"/>
                </a:cubicBezTo>
                <a:cubicBezTo>
                  <a:pt x="5595" y="818"/>
                  <a:pt x="5530" y="855"/>
                  <a:pt x="5479" y="869"/>
                </a:cubicBezTo>
                <a:cubicBezTo>
                  <a:pt x="5428" y="883"/>
                  <a:pt x="5390" y="869"/>
                  <a:pt x="5339" y="869"/>
                </a:cubicBezTo>
                <a:cubicBezTo>
                  <a:pt x="5288" y="869"/>
                  <a:pt x="5269" y="869"/>
                  <a:pt x="5223" y="869"/>
                </a:cubicBezTo>
                <a:cubicBezTo>
                  <a:pt x="5177" y="869"/>
                  <a:pt x="5153" y="869"/>
                  <a:pt x="5107" y="869"/>
                </a:cubicBezTo>
                <a:cubicBezTo>
                  <a:pt x="5061" y="869"/>
                  <a:pt x="5037" y="869"/>
                  <a:pt x="4991" y="869"/>
                </a:cubicBezTo>
                <a:cubicBezTo>
                  <a:pt x="4945" y="869"/>
                  <a:pt x="4921" y="869"/>
                  <a:pt x="4875" y="869"/>
                </a:cubicBezTo>
                <a:cubicBezTo>
                  <a:pt x="4829" y="869"/>
                  <a:pt x="4805" y="869"/>
                  <a:pt x="4759" y="869"/>
                </a:cubicBezTo>
                <a:cubicBezTo>
                  <a:pt x="4713" y="869"/>
                  <a:pt x="4689" y="869"/>
                  <a:pt x="4643" y="869"/>
                </a:cubicBezTo>
                <a:cubicBezTo>
                  <a:pt x="4597" y="869"/>
                  <a:pt x="4573" y="869"/>
                  <a:pt x="4527" y="869"/>
                </a:cubicBezTo>
                <a:cubicBezTo>
                  <a:pt x="4481" y="869"/>
                  <a:pt x="4457" y="874"/>
                  <a:pt x="4411" y="869"/>
                </a:cubicBezTo>
                <a:cubicBezTo>
                  <a:pt x="4365" y="864"/>
                  <a:pt x="4341" y="850"/>
                  <a:pt x="4295" y="845"/>
                </a:cubicBezTo>
                <a:cubicBezTo>
                  <a:pt x="4249" y="840"/>
                  <a:pt x="4226" y="845"/>
                  <a:pt x="4179" y="845"/>
                </a:cubicBezTo>
                <a:cubicBezTo>
                  <a:pt x="4132" y="845"/>
                  <a:pt x="4109" y="845"/>
                  <a:pt x="4062" y="845"/>
                </a:cubicBezTo>
                <a:cubicBezTo>
                  <a:pt x="4015" y="845"/>
                  <a:pt x="3992" y="845"/>
                  <a:pt x="3946" y="845"/>
                </a:cubicBezTo>
                <a:cubicBezTo>
                  <a:pt x="3900" y="845"/>
                  <a:pt x="3876" y="845"/>
                  <a:pt x="3830" y="845"/>
                </a:cubicBezTo>
                <a:cubicBezTo>
                  <a:pt x="3784" y="845"/>
                  <a:pt x="3760" y="845"/>
                  <a:pt x="3714" y="845"/>
                </a:cubicBezTo>
                <a:cubicBezTo>
                  <a:pt x="3668" y="845"/>
                  <a:pt x="3598" y="850"/>
                  <a:pt x="3598" y="845"/>
                </a:cubicBezTo>
                <a:cubicBezTo>
                  <a:pt x="3598" y="840"/>
                  <a:pt x="3714" y="831"/>
                  <a:pt x="3714" y="822"/>
                </a:cubicBezTo>
                <a:cubicBezTo>
                  <a:pt x="3714" y="813"/>
                  <a:pt x="3644" y="808"/>
                  <a:pt x="3598" y="799"/>
                </a:cubicBezTo>
                <a:cubicBezTo>
                  <a:pt x="3552" y="790"/>
                  <a:pt x="3519" y="757"/>
                  <a:pt x="3482" y="776"/>
                </a:cubicBezTo>
                <a:cubicBezTo>
                  <a:pt x="3445" y="795"/>
                  <a:pt x="3417" y="846"/>
                  <a:pt x="3412" y="892"/>
                </a:cubicBezTo>
                <a:cubicBezTo>
                  <a:pt x="3407" y="938"/>
                  <a:pt x="3450" y="962"/>
                  <a:pt x="3459" y="1008"/>
                </a:cubicBezTo>
                <a:cubicBezTo>
                  <a:pt x="3468" y="1054"/>
                  <a:pt x="3459" y="1078"/>
                  <a:pt x="3459" y="1124"/>
                </a:cubicBezTo>
                <a:cubicBezTo>
                  <a:pt x="3459" y="1170"/>
                  <a:pt x="3468" y="1194"/>
                  <a:pt x="3459" y="1240"/>
                </a:cubicBezTo>
                <a:cubicBezTo>
                  <a:pt x="3450" y="1286"/>
                  <a:pt x="3431" y="1310"/>
                  <a:pt x="3412" y="1356"/>
                </a:cubicBezTo>
                <a:cubicBezTo>
                  <a:pt x="3393" y="1402"/>
                  <a:pt x="3398" y="1435"/>
                  <a:pt x="3366" y="1472"/>
                </a:cubicBezTo>
                <a:cubicBezTo>
                  <a:pt x="3334" y="1509"/>
                  <a:pt x="3296" y="1505"/>
                  <a:pt x="3250" y="1542"/>
                </a:cubicBezTo>
                <a:cubicBezTo>
                  <a:pt x="3204" y="1579"/>
                  <a:pt x="3180" y="1621"/>
                  <a:pt x="3134" y="1658"/>
                </a:cubicBezTo>
                <a:cubicBezTo>
                  <a:pt x="3088" y="1695"/>
                  <a:pt x="3064" y="1700"/>
                  <a:pt x="3018" y="1728"/>
                </a:cubicBezTo>
                <a:cubicBezTo>
                  <a:pt x="2972" y="1756"/>
                  <a:pt x="2948" y="1778"/>
                  <a:pt x="2902" y="1797"/>
                </a:cubicBezTo>
                <a:cubicBezTo>
                  <a:pt x="2856" y="1816"/>
                  <a:pt x="2832" y="1812"/>
                  <a:pt x="2786" y="1821"/>
                </a:cubicBezTo>
                <a:cubicBezTo>
                  <a:pt x="2740" y="1830"/>
                  <a:pt x="2717" y="1835"/>
                  <a:pt x="2670" y="1844"/>
                </a:cubicBezTo>
                <a:cubicBezTo>
                  <a:pt x="2623" y="1853"/>
                  <a:pt x="2600" y="1862"/>
                  <a:pt x="2553" y="1867"/>
                </a:cubicBezTo>
                <a:cubicBezTo>
                  <a:pt x="2506" y="1872"/>
                  <a:pt x="2483" y="1867"/>
                  <a:pt x="2437" y="1867"/>
                </a:cubicBezTo>
                <a:cubicBezTo>
                  <a:pt x="2391" y="1867"/>
                  <a:pt x="2367" y="1867"/>
                  <a:pt x="2321" y="1867"/>
                </a:cubicBezTo>
                <a:cubicBezTo>
                  <a:pt x="2275" y="1867"/>
                  <a:pt x="2251" y="1867"/>
                  <a:pt x="2205" y="1867"/>
                </a:cubicBezTo>
                <a:cubicBezTo>
                  <a:pt x="2159" y="1867"/>
                  <a:pt x="2135" y="1872"/>
                  <a:pt x="2089" y="1867"/>
                </a:cubicBezTo>
                <a:cubicBezTo>
                  <a:pt x="2043" y="1862"/>
                  <a:pt x="2019" y="1853"/>
                  <a:pt x="1973" y="1844"/>
                </a:cubicBezTo>
                <a:cubicBezTo>
                  <a:pt x="1927" y="1835"/>
                  <a:pt x="1903" y="1844"/>
                  <a:pt x="1857" y="1821"/>
                </a:cubicBezTo>
                <a:cubicBezTo>
                  <a:pt x="1811" y="1798"/>
                  <a:pt x="1787" y="1751"/>
                  <a:pt x="1741" y="1728"/>
                </a:cubicBezTo>
                <a:cubicBezTo>
                  <a:pt x="1695" y="1705"/>
                  <a:pt x="1671" y="1709"/>
                  <a:pt x="1625" y="1704"/>
                </a:cubicBezTo>
                <a:cubicBezTo>
                  <a:pt x="1579" y="1699"/>
                  <a:pt x="1555" y="1704"/>
                  <a:pt x="1509" y="1704"/>
                </a:cubicBezTo>
                <a:cubicBezTo>
                  <a:pt x="1463" y="1704"/>
                  <a:pt x="1439" y="1704"/>
                  <a:pt x="1393" y="1704"/>
                </a:cubicBezTo>
                <a:cubicBezTo>
                  <a:pt x="1347" y="1704"/>
                  <a:pt x="1324" y="1709"/>
                  <a:pt x="1277" y="1704"/>
                </a:cubicBezTo>
                <a:cubicBezTo>
                  <a:pt x="1230" y="1699"/>
                  <a:pt x="1207" y="1690"/>
                  <a:pt x="1160" y="1681"/>
                </a:cubicBezTo>
                <a:cubicBezTo>
                  <a:pt x="1113" y="1672"/>
                  <a:pt x="1090" y="1663"/>
                  <a:pt x="1044" y="1658"/>
                </a:cubicBezTo>
                <a:cubicBezTo>
                  <a:pt x="998" y="1653"/>
                  <a:pt x="974" y="1658"/>
                  <a:pt x="928" y="1658"/>
                </a:cubicBezTo>
                <a:cubicBezTo>
                  <a:pt x="882" y="1658"/>
                  <a:pt x="858" y="1663"/>
                  <a:pt x="812" y="1658"/>
                </a:cubicBezTo>
                <a:cubicBezTo>
                  <a:pt x="766" y="1653"/>
                  <a:pt x="742" y="1640"/>
                  <a:pt x="696" y="1635"/>
                </a:cubicBezTo>
                <a:cubicBezTo>
                  <a:pt x="650" y="1630"/>
                  <a:pt x="626" y="1635"/>
                  <a:pt x="580" y="1635"/>
                </a:cubicBezTo>
                <a:cubicBezTo>
                  <a:pt x="534" y="1635"/>
                  <a:pt x="510" y="1635"/>
                  <a:pt x="464" y="1635"/>
                </a:cubicBezTo>
                <a:cubicBezTo>
                  <a:pt x="418" y="1635"/>
                  <a:pt x="394" y="1635"/>
                  <a:pt x="348" y="1635"/>
                </a:cubicBezTo>
                <a:cubicBezTo>
                  <a:pt x="302" y="1635"/>
                  <a:pt x="278" y="1640"/>
                  <a:pt x="232" y="1635"/>
                </a:cubicBezTo>
                <a:cubicBezTo>
                  <a:pt x="186" y="1630"/>
                  <a:pt x="116" y="1626"/>
                  <a:pt x="116" y="1612"/>
                </a:cubicBezTo>
                <a:cubicBezTo>
                  <a:pt x="116" y="1598"/>
                  <a:pt x="232" y="1579"/>
                  <a:pt x="232" y="1565"/>
                </a:cubicBezTo>
                <a:cubicBezTo>
                  <a:pt x="232" y="1551"/>
                  <a:pt x="162" y="1551"/>
                  <a:pt x="116" y="1542"/>
                </a:cubicBezTo>
                <a:cubicBezTo>
                  <a:pt x="70" y="1533"/>
                  <a:pt x="0" y="1528"/>
                  <a:pt x="0" y="1519"/>
                </a:cubicBezTo>
                <a:cubicBezTo>
                  <a:pt x="0" y="1510"/>
                  <a:pt x="70" y="1500"/>
                  <a:pt x="116" y="1495"/>
                </a:cubicBezTo>
                <a:cubicBezTo>
                  <a:pt x="162" y="1490"/>
                  <a:pt x="186" y="1495"/>
                  <a:pt x="232" y="1495"/>
                </a:cubicBezTo>
                <a:cubicBezTo>
                  <a:pt x="278" y="1495"/>
                  <a:pt x="302" y="1495"/>
                  <a:pt x="348" y="1495"/>
                </a:cubicBezTo>
                <a:cubicBezTo>
                  <a:pt x="394" y="1495"/>
                  <a:pt x="418" y="1495"/>
                  <a:pt x="464" y="1495"/>
                </a:cubicBezTo>
                <a:cubicBezTo>
                  <a:pt x="510" y="1495"/>
                  <a:pt x="561" y="1518"/>
                  <a:pt x="580" y="1495"/>
                </a:cubicBezTo>
                <a:cubicBezTo>
                  <a:pt x="599" y="1472"/>
                  <a:pt x="538" y="1416"/>
                  <a:pt x="557" y="1379"/>
                </a:cubicBezTo>
                <a:cubicBezTo>
                  <a:pt x="576" y="1342"/>
                  <a:pt x="673" y="1328"/>
                  <a:pt x="673" y="1310"/>
                </a:cubicBezTo>
                <a:cubicBezTo>
                  <a:pt x="673" y="1292"/>
                  <a:pt x="608" y="1296"/>
                  <a:pt x="557" y="1287"/>
                </a:cubicBezTo>
                <a:cubicBezTo>
                  <a:pt x="506" y="1278"/>
                  <a:pt x="469" y="1272"/>
                  <a:pt x="418" y="1263"/>
                </a:cubicBezTo>
                <a:cubicBezTo>
                  <a:pt x="367" y="1254"/>
                  <a:pt x="348" y="1254"/>
                  <a:pt x="301" y="1240"/>
                </a:cubicBezTo>
                <a:cubicBezTo>
                  <a:pt x="254" y="1226"/>
                  <a:pt x="185" y="1208"/>
                  <a:pt x="185" y="1194"/>
                </a:cubicBezTo>
                <a:cubicBezTo>
                  <a:pt x="185" y="1180"/>
                  <a:pt x="254" y="1175"/>
                  <a:pt x="301" y="1170"/>
                </a:cubicBezTo>
                <a:cubicBezTo>
                  <a:pt x="348" y="1165"/>
                  <a:pt x="371" y="1170"/>
                  <a:pt x="418" y="1170"/>
                </a:cubicBezTo>
                <a:cubicBezTo>
                  <a:pt x="465" y="1170"/>
                  <a:pt x="488" y="1170"/>
                  <a:pt x="534" y="1170"/>
                </a:cubicBezTo>
                <a:cubicBezTo>
                  <a:pt x="580" y="1170"/>
                  <a:pt x="604" y="1170"/>
                  <a:pt x="650" y="1170"/>
                </a:cubicBezTo>
                <a:cubicBezTo>
                  <a:pt x="696" y="1170"/>
                  <a:pt x="720" y="1170"/>
                  <a:pt x="766" y="1170"/>
                </a:cubicBezTo>
                <a:cubicBezTo>
                  <a:pt x="812" y="1170"/>
                  <a:pt x="836" y="1170"/>
                  <a:pt x="882" y="1170"/>
                </a:cubicBezTo>
                <a:cubicBezTo>
                  <a:pt x="928" y="1170"/>
                  <a:pt x="947" y="1170"/>
                  <a:pt x="998" y="1170"/>
                </a:cubicBezTo>
                <a:cubicBezTo>
                  <a:pt x="1049" y="1170"/>
                  <a:pt x="1086" y="1170"/>
                  <a:pt x="1137" y="1170"/>
                </a:cubicBezTo>
                <a:cubicBezTo>
                  <a:pt x="1188" y="1170"/>
                  <a:pt x="1207" y="1170"/>
                  <a:pt x="1253" y="1170"/>
                </a:cubicBezTo>
                <a:cubicBezTo>
                  <a:pt x="1299" y="1170"/>
                  <a:pt x="1323" y="1170"/>
                  <a:pt x="1369" y="1170"/>
                </a:cubicBezTo>
                <a:cubicBezTo>
                  <a:pt x="1415" y="1170"/>
                  <a:pt x="1443" y="1193"/>
                  <a:pt x="1485" y="1170"/>
                </a:cubicBezTo>
                <a:cubicBezTo>
                  <a:pt x="1527" y="1147"/>
                  <a:pt x="1559" y="1100"/>
                  <a:pt x="1578" y="1054"/>
                </a:cubicBezTo>
                <a:cubicBezTo>
                  <a:pt x="1597" y="1008"/>
                  <a:pt x="1578" y="984"/>
                  <a:pt x="1578" y="938"/>
                </a:cubicBezTo>
                <a:cubicBezTo>
                  <a:pt x="1578" y="892"/>
                  <a:pt x="1583" y="868"/>
                  <a:pt x="1578" y="822"/>
                </a:cubicBezTo>
                <a:cubicBezTo>
                  <a:pt x="1573" y="776"/>
                  <a:pt x="1564" y="752"/>
                  <a:pt x="1555" y="706"/>
                </a:cubicBezTo>
                <a:cubicBezTo>
                  <a:pt x="1546" y="660"/>
                  <a:pt x="1537" y="636"/>
                  <a:pt x="1532" y="590"/>
                </a:cubicBezTo>
                <a:cubicBezTo>
                  <a:pt x="1527" y="544"/>
                  <a:pt x="1518" y="520"/>
                  <a:pt x="1532" y="474"/>
                </a:cubicBezTo>
                <a:cubicBezTo>
                  <a:pt x="1546" y="428"/>
                  <a:pt x="1565" y="395"/>
                  <a:pt x="1602" y="358"/>
                </a:cubicBezTo>
                <a:cubicBezTo>
                  <a:pt x="1639" y="321"/>
                  <a:pt x="1690" y="302"/>
                  <a:pt x="1718" y="288"/>
                </a:cubicBezTo>
                <a:cubicBezTo>
                  <a:pt x="1746" y="274"/>
                  <a:pt x="1713" y="307"/>
                  <a:pt x="1741" y="288"/>
                </a:cubicBezTo>
                <a:cubicBezTo>
                  <a:pt x="1769" y="269"/>
                  <a:pt x="1811" y="232"/>
                  <a:pt x="1857" y="195"/>
                </a:cubicBezTo>
                <a:cubicBezTo>
                  <a:pt x="1903" y="158"/>
                  <a:pt x="1927" y="134"/>
                  <a:pt x="1973" y="102"/>
                </a:cubicBezTo>
                <a:cubicBezTo>
                  <a:pt x="2019" y="70"/>
                  <a:pt x="2043" y="47"/>
                  <a:pt x="2089" y="33"/>
                </a:cubicBezTo>
                <a:cubicBezTo>
                  <a:pt x="2135" y="19"/>
                  <a:pt x="2159" y="38"/>
                  <a:pt x="2205" y="33"/>
                </a:cubicBezTo>
                <a:cubicBezTo>
                  <a:pt x="2251" y="28"/>
                  <a:pt x="2275" y="15"/>
                  <a:pt x="2321" y="10"/>
                </a:cubicBezTo>
                <a:cubicBezTo>
                  <a:pt x="2367" y="5"/>
                  <a:pt x="2391" y="10"/>
                  <a:pt x="2437" y="10"/>
                </a:cubicBezTo>
                <a:cubicBezTo>
                  <a:pt x="2483" y="10"/>
                  <a:pt x="2506" y="10"/>
                  <a:pt x="2553" y="10"/>
                </a:cubicBezTo>
                <a:cubicBezTo>
                  <a:pt x="2600" y="10"/>
                  <a:pt x="2623" y="10"/>
                  <a:pt x="2670" y="10"/>
                </a:cubicBezTo>
                <a:cubicBezTo>
                  <a:pt x="2717" y="10"/>
                  <a:pt x="2740" y="10"/>
                  <a:pt x="2786" y="10"/>
                </a:cubicBezTo>
                <a:cubicBezTo>
                  <a:pt x="2818" y="10"/>
                  <a:pt x="2843" y="-1"/>
                  <a:pt x="2868" y="0"/>
                </a:cubicBezTo>
                <a:close/>
              </a:path>
            </a:pathLst>
          </a:custGeom>
        </p:spPr>
      </p:pic>
      <p:pic>
        <p:nvPicPr>
          <p:cNvPr id="52" name="图片 51" descr="true (97)"/>
          <p:cNvPicPr>
            <a:picLocks noChangeAspect="1"/>
          </p:cNvPicPr>
          <p:nvPr/>
        </p:nvPicPr>
        <p:blipFill>
          <a:blip r:embed="rId6">
            <a:clrChange>
              <a:clrFrom>
                <a:srgbClr val="F6F6F6">
                  <a:alpha val="100000"/>
                </a:srgbClr>
              </a:clrFrom>
              <a:clrTo>
                <a:srgbClr val="F6F6F6">
                  <a:alpha val="100000"/>
                  <a:alpha val="0"/>
                </a:srgbClr>
              </a:clrTo>
            </a:clrChange>
          </a:blip>
          <a:stretch>
            <a:fillRect/>
          </a:stretch>
        </p:blipFill>
        <p:spPr>
          <a:xfrm>
            <a:off x="9509760" y="2414905"/>
            <a:ext cx="1853565" cy="1547495"/>
          </a:xfrm>
          <a:prstGeom prst="rect">
            <a:avLst/>
          </a:prstGeom>
        </p:spPr>
      </p:pic>
      <p:grpSp>
        <p:nvGrpSpPr>
          <p:cNvPr id="28" name="组合 27"/>
          <p:cNvGrpSpPr/>
          <p:nvPr/>
        </p:nvGrpSpPr>
        <p:grpSpPr>
          <a:xfrm>
            <a:off x="41910" y="3815080"/>
            <a:ext cx="5551805" cy="2989580"/>
            <a:chOff x="66" y="6008"/>
            <a:chExt cx="8743" cy="4708"/>
          </a:xfrm>
        </p:grpSpPr>
        <p:pic>
          <p:nvPicPr>
            <p:cNvPr id="35" name="图片 34" descr="true (101)"/>
            <p:cNvPicPr>
              <a:picLocks noChangeAspect="1"/>
            </p:cNvPicPr>
            <p:nvPr/>
          </p:nvPicPr>
          <p:blipFill>
            <a:blip r:embed="rId7">
              <a:clrChange>
                <a:clrFrom>
                  <a:srgbClr val="F6F6F6">
                    <a:alpha val="100000"/>
                  </a:srgbClr>
                </a:clrFrom>
                <a:clrTo>
                  <a:srgbClr val="F6F6F6">
                    <a:alpha val="100000"/>
                    <a:alpha val="0"/>
                  </a:srgbClr>
                </a:clrTo>
              </a:clrChange>
              <a:lum contrast="-6000"/>
            </a:blip>
            <a:srcRect l="22688"/>
            <a:stretch>
              <a:fillRect/>
            </a:stretch>
          </p:blipFill>
          <p:spPr>
            <a:xfrm flipH="1">
              <a:off x="66" y="6008"/>
              <a:ext cx="8743" cy="4708"/>
            </a:xfrm>
            <a:prstGeom prst="rect">
              <a:avLst/>
            </a:prstGeom>
          </p:spPr>
        </p:pic>
        <p:pic>
          <p:nvPicPr>
            <p:cNvPr id="36" name="图片 35" descr="true (97)"/>
            <p:cNvPicPr>
              <a:picLocks noChangeAspect="1"/>
            </p:cNvPicPr>
            <p:nvPr/>
          </p:nvPicPr>
          <p:blipFill>
            <a:blip r:embed="rId6">
              <a:clrChange>
                <a:clrFrom>
                  <a:srgbClr val="F6F6F6">
                    <a:alpha val="100000"/>
                  </a:srgbClr>
                </a:clrFrom>
                <a:clrTo>
                  <a:srgbClr val="F6F6F6">
                    <a:alpha val="100000"/>
                    <a:alpha val="0"/>
                  </a:srgbClr>
                </a:clrTo>
              </a:clrChange>
            </a:blip>
            <a:stretch>
              <a:fillRect/>
            </a:stretch>
          </p:blipFill>
          <p:spPr>
            <a:xfrm>
              <a:off x="3518" y="7744"/>
              <a:ext cx="2200" cy="1837"/>
            </a:xfrm>
            <a:prstGeom prst="rect">
              <a:avLst/>
            </a:prstGeom>
          </p:spPr>
        </p:pic>
      </p:grpSp>
      <p:sp>
        <p:nvSpPr>
          <p:cNvPr id="10" name="文本框 9"/>
          <p:cNvSpPr txBox="1"/>
          <p:nvPr/>
        </p:nvSpPr>
        <p:spPr>
          <a:xfrm>
            <a:off x="6448425" y="2868295"/>
            <a:ext cx="444500" cy="1599565"/>
          </a:xfrm>
          <a:prstGeom prst="rect">
            <a:avLst/>
          </a:prstGeom>
          <a:noFill/>
        </p:spPr>
        <p:txBody>
          <a:bodyPr wrap="square" rtlCol="0">
            <a:spAutoFit/>
          </a:bodyPr>
          <a:lstStyle/>
          <a:p>
            <a:r>
              <a:rPr lang="zh-CN" altLang="en-US" sz="1400">
                <a:solidFill>
                  <a:srgbClr val="2C4C5D"/>
                </a:solidFill>
              </a:rPr>
              <a:t>中華五千年文化</a:t>
            </a:r>
            <a:endParaRPr lang="zh-CN" altLang="en-US" sz="1400">
              <a:solidFill>
                <a:srgbClr val="2C4C5D"/>
              </a:solidFill>
            </a:endParaRPr>
          </a:p>
        </p:txBody>
      </p:sp>
      <p:sp>
        <p:nvSpPr>
          <p:cNvPr id="11" name="文本框 10"/>
          <p:cNvSpPr txBox="1"/>
          <p:nvPr/>
        </p:nvSpPr>
        <p:spPr>
          <a:xfrm>
            <a:off x="6922135" y="3350260"/>
            <a:ext cx="372745" cy="953135"/>
          </a:xfrm>
          <a:prstGeom prst="rect">
            <a:avLst/>
          </a:prstGeom>
          <a:noFill/>
        </p:spPr>
        <p:txBody>
          <a:bodyPr wrap="square" rtlCol="0">
            <a:spAutoFit/>
          </a:bodyPr>
          <a:lstStyle/>
          <a:p>
            <a:r>
              <a:rPr lang="zh-CN" altLang="en-US" sz="1400">
                <a:solidFill>
                  <a:srgbClr val="2C4C5D"/>
                </a:solidFill>
              </a:rPr>
              <a:t>淵遠流長</a:t>
            </a:r>
            <a:endParaRPr lang="zh-CN" altLang="en-US" sz="1400">
              <a:solidFill>
                <a:srgbClr val="2C4C5D"/>
              </a:solidFill>
            </a:endParaRPr>
          </a:p>
        </p:txBody>
      </p:sp>
      <p:pic>
        <p:nvPicPr>
          <p:cNvPr id="40" name="图片 39" descr="true (78)"/>
          <p:cNvPicPr>
            <a:picLocks noChangeAspect="1"/>
          </p:cNvPicPr>
          <p:nvPr/>
        </p:nvPicPr>
        <p:blipFill>
          <a:blip r:embed="rId8">
            <a:clrChange>
              <a:clrFrom>
                <a:srgbClr val="F6F6F6">
                  <a:alpha val="100000"/>
                </a:srgbClr>
              </a:clrFrom>
              <a:clrTo>
                <a:srgbClr val="F6F6F6">
                  <a:alpha val="100000"/>
                  <a:alpha val="0"/>
                </a:srgbClr>
              </a:clrTo>
            </a:clrChange>
            <a:grayscl/>
          </a:blip>
          <a:srcRect b="27207"/>
          <a:stretch>
            <a:fillRect/>
          </a:stretch>
        </p:blipFill>
        <p:spPr>
          <a:xfrm>
            <a:off x="1257300" y="997585"/>
            <a:ext cx="2373630" cy="963295"/>
          </a:xfrm>
          <a:prstGeom prst="rect">
            <a:avLst/>
          </a:prstGeom>
        </p:spPr>
      </p:pic>
      <p:pic>
        <p:nvPicPr>
          <p:cNvPr id="41" name="图片 40" descr="true (78)"/>
          <p:cNvPicPr>
            <a:picLocks noChangeAspect="1"/>
          </p:cNvPicPr>
          <p:nvPr/>
        </p:nvPicPr>
        <p:blipFill>
          <a:blip r:embed="rId8">
            <a:clrChange>
              <a:clrFrom>
                <a:srgbClr val="F6F6F6">
                  <a:alpha val="100000"/>
                </a:srgbClr>
              </a:clrFrom>
              <a:clrTo>
                <a:srgbClr val="F6F6F6">
                  <a:alpha val="100000"/>
                  <a:alpha val="0"/>
                </a:srgbClr>
              </a:clrTo>
            </a:clrChange>
            <a:grayscl/>
          </a:blip>
          <a:srcRect b="76297"/>
          <a:stretch>
            <a:fillRect/>
          </a:stretch>
        </p:blipFill>
        <p:spPr>
          <a:xfrm>
            <a:off x="6309995" y="4467860"/>
            <a:ext cx="2049780" cy="271145"/>
          </a:xfrm>
          <a:prstGeom prst="rect">
            <a:avLst/>
          </a:prstGeom>
        </p:spPr>
      </p:pic>
    </p:spTree>
    <p:custDataLst>
      <p:tags r:id="rId9"/>
    </p:custDataLst>
  </p:cSld>
  <p:clrMapOvr>
    <a:masterClrMapping/>
  </p:clrMapOvr>
  <p:transition advTm="2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82004" y="492021"/>
            <a:ext cx="6131752" cy="2283460"/>
            <a:chOff x="6820" y="1998"/>
            <a:chExt cx="5561" cy="3596"/>
          </a:xfrm>
        </p:grpSpPr>
        <p:sp>
          <p:nvSpPr>
            <p:cNvPr id="2" name="文本框 1"/>
            <p:cNvSpPr txBox="1"/>
            <p:nvPr/>
          </p:nvSpPr>
          <p:spPr>
            <a:xfrm>
              <a:off x="7297" y="1998"/>
              <a:ext cx="1745" cy="1018"/>
            </a:xfrm>
            <a:prstGeom prst="rect">
              <a:avLst/>
            </a:prstGeom>
            <a:noFill/>
          </p:spPr>
          <p:txBody>
            <a:bodyPr wrap="none" rtlCol="0">
              <a:spAutoFit/>
            </a:bodyPr>
            <a:lstStyle/>
            <a:p>
              <a:r>
                <a:rPr lang="zh-CN" altLang="en-US" sz="3600" dirty="0">
                  <a:solidFill>
                    <a:srgbClr val="2C4C5D"/>
                  </a:solidFill>
                  <a:latin typeface="全字库正楷体" panose="02010604000101010101" charset="-122"/>
                  <a:ea typeface="全字库正楷体" panose="02010604000101010101" charset="-122"/>
                </a:rPr>
                <a:t>冠礼</a:t>
              </a:r>
              <a:endParaRPr lang="zh-CN" altLang="en-US" sz="3600" dirty="0">
                <a:solidFill>
                  <a:srgbClr val="2C4C5D"/>
                </a:solidFill>
                <a:latin typeface="全字库正楷体" panose="02010604000101010101" charset="-122"/>
                <a:ea typeface="全字库正楷体" panose="02010604000101010101" charset="-122"/>
              </a:endParaRPr>
            </a:p>
          </p:txBody>
        </p:sp>
        <p:sp>
          <p:nvSpPr>
            <p:cNvPr id="3" name="文本框 2"/>
            <p:cNvSpPr txBox="1"/>
            <p:nvPr/>
          </p:nvSpPr>
          <p:spPr>
            <a:xfrm>
              <a:off x="6820" y="3269"/>
              <a:ext cx="5561" cy="2325"/>
            </a:xfrm>
            <a:prstGeom prst="rect">
              <a:avLst/>
            </a:prstGeom>
            <a:noFill/>
          </p:spPr>
          <p:txBody>
            <a:bodyPr wrap="square" rtlCol="0">
              <a:spAutoFit/>
            </a:bodyPr>
            <a:lstStyle/>
            <a:p>
              <a:pPr algn="just"/>
              <a:r>
                <a:rPr lang="zh-CN" altLang="en-US"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dirty="0">
                  <a:solidFill>
                    <a:srgbClr val="2C4C5D"/>
                  </a:solidFill>
                  <a:latin typeface="等线" panose="02010600030101010101" pitchFamily="2" charset="-122"/>
                  <a:ea typeface="等线" panose="02010600030101010101" pitchFamily="2" charset="-122"/>
                </a:rPr>
                <a:t>古人把冠礼视作礼的开始。“已冠而字之，成人之道也。”古人通过加冠礼的仪式，告诫青年，承担责任、规范言行，而社会也会以成人之道待</a:t>
              </a:r>
              <a:r>
                <a:rPr lang="zh-CN" altLang="zh-CN" dirty="0">
                  <a:solidFill>
                    <a:srgbClr val="2C4C5D"/>
                  </a:solidFill>
                  <a:latin typeface="等线" panose="02010600030101010101" pitchFamily="2" charset="-122"/>
                  <a:ea typeface="等线" panose="02010600030101010101" pitchFamily="2" charset="-122"/>
                </a:rPr>
                <a:t>之，即“冠子不詈，髦子不笞”。这一传统从西周开始，在千年发展中不断衍化并在民间产生不同形式。</a:t>
              </a:r>
              <a:endParaRPr lang="zh-CN" altLang="zh-CN" dirty="0">
                <a:solidFill>
                  <a:srgbClr val="2C4C5D"/>
                </a:solidFill>
                <a:latin typeface="等线" panose="02010600030101010101" pitchFamily="2" charset="-122"/>
                <a:ea typeface="等线" panose="02010600030101010101" pitchFamily="2" charset="-122"/>
              </a:endParaRPr>
            </a:p>
          </p:txBody>
        </p:sp>
      </p:grpSp>
      <p:pic>
        <p:nvPicPr>
          <p:cNvPr id="5" name="图片 4" descr="true (54)"/>
          <p:cNvPicPr>
            <a:picLocks noChangeAspect="1"/>
          </p:cNvPicPr>
          <p:nvPr/>
        </p:nvPicPr>
        <p:blipFill>
          <a:blip r:embed="rId1">
            <a:clrChange>
              <a:clrFrom>
                <a:srgbClr val="F6F6F6">
                  <a:alpha val="100000"/>
                </a:srgbClr>
              </a:clrFrom>
              <a:clrTo>
                <a:srgbClr val="F6F6F6">
                  <a:alpha val="100000"/>
                  <a:alpha val="0"/>
                </a:srgbClr>
              </a:clrTo>
            </a:clrChange>
            <a:lum contrast="-6000"/>
          </a:blip>
          <a:srcRect/>
          <a:stretch>
            <a:fillRect/>
          </a:stretch>
        </p:blipFill>
        <p:spPr>
          <a:xfrm>
            <a:off x="6336030" y="528955"/>
            <a:ext cx="5423535" cy="5465445"/>
          </a:xfrm>
          <a:custGeom>
            <a:avLst/>
            <a:gdLst/>
            <a:ahLst/>
            <a:cxnLst>
              <a:cxn ang="3">
                <a:pos x="hc" y="t"/>
              </a:cxn>
              <a:cxn ang="cd2">
                <a:pos x="l" y="vc"/>
              </a:cxn>
              <a:cxn ang="cd4">
                <a:pos x="hc" y="b"/>
              </a:cxn>
              <a:cxn ang="0">
                <a:pos x="r" y="vc"/>
              </a:cxn>
            </a:cxnLst>
            <a:rect l="l" t="t" r="r" b="b"/>
            <a:pathLst>
              <a:path w="7033" h="7087">
                <a:moveTo>
                  <a:pt x="1313" y="3642"/>
                </a:moveTo>
                <a:cubicBezTo>
                  <a:pt x="1287" y="3642"/>
                  <a:pt x="1266" y="3648"/>
                  <a:pt x="1234" y="3648"/>
                </a:cubicBezTo>
                <a:cubicBezTo>
                  <a:pt x="1187" y="3648"/>
                  <a:pt x="1164" y="3648"/>
                  <a:pt x="1118" y="3648"/>
                </a:cubicBezTo>
                <a:cubicBezTo>
                  <a:pt x="1072" y="3648"/>
                  <a:pt x="1053" y="3643"/>
                  <a:pt x="1002" y="3648"/>
                </a:cubicBezTo>
                <a:cubicBezTo>
                  <a:pt x="951" y="3653"/>
                  <a:pt x="914" y="3657"/>
                  <a:pt x="863" y="3671"/>
                </a:cubicBezTo>
                <a:cubicBezTo>
                  <a:pt x="812" y="3685"/>
                  <a:pt x="767" y="3708"/>
                  <a:pt x="747" y="3717"/>
                </a:cubicBezTo>
                <a:lnTo>
                  <a:pt x="770" y="3717"/>
                </a:lnTo>
                <a:cubicBezTo>
                  <a:pt x="748" y="3743"/>
                  <a:pt x="691" y="3806"/>
                  <a:pt x="654" y="3857"/>
                </a:cubicBezTo>
                <a:cubicBezTo>
                  <a:pt x="617" y="3908"/>
                  <a:pt x="612" y="3922"/>
                  <a:pt x="584" y="3973"/>
                </a:cubicBezTo>
                <a:cubicBezTo>
                  <a:pt x="556" y="4024"/>
                  <a:pt x="538" y="4061"/>
                  <a:pt x="515" y="4112"/>
                </a:cubicBezTo>
                <a:cubicBezTo>
                  <a:pt x="492" y="4163"/>
                  <a:pt x="491" y="4172"/>
                  <a:pt x="468" y="4228"/>
                </a:cubicBezTo>
                <a:cubicBezTo>
                  <a:pt x="445" y="4284"/>
                  <a:pt x="422" y="4331"/>
                  <a:pt x="399" y="4391"/>
                </a:cubicBezTo>
                <a:cubicBezTo>
                  <a:pt x="376" y="4451"/>
                  <a:pt x="371" y="4479"/>
                  <a:pt x="352" y="4530"/>
                </a:cubicBezTo>
                <a:cubicBezTo>
                  <a:pt x="333" y="4581"/>
                  <a:pt x="320" y="4590"/>
                  <a:pt x="306" y="4646"/>
                </a:cubicBezTo>
                <a:cubicBezTo>
                  <a:pt x="292" y="4702"/>
                  <a:pt x="292" y="4749"/>
                  <a:pt x="283" y="4809"/>
                </a:cubicBezTo>
                <a:cubicBezTo>
                  <a:pt x="274" y="4869"/>
                  <a:pt x="264" y="4897"/>
                  <a:pt x="259" y="4948"/>
                </a:cubicBezTo>
                <a:cubicBezTo>
                  <a:pt x="254" y="4999"/>
                  <a:pt x="259" y="5008"/>
                  <a:pt x="259" y="5064"/>
                </a:cubicBezTo>
                <a:cubicBezTo>
                  <a:pt x="259" y="5120"/>
                  <a:pt x="259" y="5170"/>
                  <a:pt x="259" y="5226"/>
                </a:cubicBezTo>
                <a:cubicBezTo>
                  <a:pt x="259" y="5282"/>
                  <a:pt x="240" y="5296"/>
                  <a:pt x="259" y="5343"/>
                </a:cubicBezTo>
                <a:cubicBezTo>
                  <a:pt x="278" y="5390"/>
                  <a:pt x="310" y="5422"/>
                  <a:pt x="352" y="5460"/>
                </a:cubicBezTo>
                <a:cubicBezTo>
                  <a:pt x="394" y="5497"/>
                  <a:pt x="422" y="5515"/>
                  <a:pt x="468" y="5529"/>
                </a:cubicBezTo>
                <a:cubicBezTo>
                  <a:pt x="514" y="5543"/>
                  <a:pt x="538" y="5534"/>
                  <a:pt x="584" y="5529"/>
                </a:cubicBezTo>
                <a:cubicBezTo>
                  <a:pt x="630" y="5524"/>
                  <a:pt x="653" y="5525"/>
                  <a:pt x="700" y="5506"/>
                </a:cubicBezTo>
                <a:cubicBezTo>
                  <a:pt x="747" y="5487"/>
                  <a:pt x="770" y="5473"/>
                  <a:pt x="817" y="5435"/>
                </a:cubicBezTo>
                <a:cubicBezTo>
                  <a:pt x="864" y="5398"/>
                  <a:pt x="887" y="5361"/>
                  <a:pt x="933" y="5319"/>
                </a:cubicBezTo>
                <a:cubicBezTo>
                  <a:pt x="979" y="5277"/>
                  <a:pt x="1003" y="5258"/>
                  <a:pt x="1049" y="5226"/>
                </a:cubicBezTo>
                <a:cubicBezTo>
                  <a:pt x="1095" y="5194"/>
                  <a:pt x="1119" y="5185"/>
                  <a:pt x="1165" y="5157"/>
                </a:cubicBezTo>
                <a:cubicBezTo>
                  <a:pt x="1211" y="5129"/>
                  <a:pt x="1244" y="5124"/>
                  <a:pt x="1281" y="5087"/>
                </a:cubicBezTo>
                <a:cubicBezTo>
                  <a:pt x="1318" y="5050"/>
                  <a:pt x="1323" y="5022"/>
                  <a:pt x="1351" y="4971"/>
                </a:cubicBezTo>
                <a:cubicBezTo>
                  <a:pt x="1379" y="4920"/>
                  <a:pt x="1397" y="4883"/>
                  <a:pt x="1420" y="4832"/>
                </a:cubicBezTo>
                <a:cubicBezTo>
                  <a:pt x="1443" y="4781"/>
                  <a:pt x="1458" y="4767"/>
                  <a:pt x="1467" y="4716"/>
                </a:cubicBezTo>
                <a:cubicBezTo>
                  <a:pt x="1476" y="4665"/>
                  <a:pt x="1462" y="4632"/>
                  <a:pt x="1467" y="4576"/>
                </a:cubicBezTo>
                <a:cubicBezTo>
                  <a:pt x="1472" y="4520"/>
                  <a:pt x="1481" y="4488"/>
                  <a:pt x="1490" y="4437"/>
                </a:cubicBezTo>
                <a:cubicBezTo>
                  <a:pt x="1499" y="4386"/>
                  <a:pt x="1508" y="4367"/>
                  <a:pt x="1513" y="4321"/>
                </a:cubicBezTo>
                <a:cubicBezTo>
                  <a:pt x="1518" y="4275"/>
                  <a:pt x="1513" y="4256"/>
                  <a:pt x="1513" y="4205"/>
                </a:cubicBezTo>
                <a:cubicBezTo>
                  <a:pt x="1513" y="4154"/>
                  <a:pt x="1513" y="4117"/>
                  <a:pt x="1513" y="4066"/>
                </a:cubicBezTo>
                <a:cubicBezTo>
                  <a:pt x="1513" y="4015"/>
                  <a:pt x="1513" y="3996"/>
                  <a:pt x="1513" y="3950"/>
                </a:cubicBezTo>
                <a:cubicBezTo>
                  <a:pt x="1513" y="3904"/>
                  <a:pt x="1522" y="3881"/>
                  <a:pt x="1513" y="3834"/>
                </a:cubicBezTo>
                <a:cubicBezTo>
                  <a:pt x="1504" y="3787"/>
                  <a:pt x="1499" y="3754"/>
                  <a:pt x="1467" y="3717"/>
                </a:cubicBezTo>
                <a:cubicBezTo>
                  <a:pt x="1435" y="3680"/>
                  <a:pt x="1398" y="3662"/>
                  <a:pt x="1351" y="3648"/>
                </a:cubicBezTo>
                <a:cubicBezTo>
                  <a:pt x="1336" y="3644"/>
                  <a:pt x="1324" y="3642"/>
                  <a:pt x="1313" y="3642"/>
                </a:cubicBezTo>
                <a:close/>
                <a:moveTo>
                  <a:pt x="0" y="0"/>
                </a:moveTo>
                <a:lnTo>
                  <a:pt x="7033" y="0"/>
                </a:lnTo>
                <a:lnTo>
                  <a:pt x="7033" y="7087"/>
                </a:lnTo>
                <a:lnTo>
                  <a:pt x="0" y="7087"/>
                </a:lnTo>
                <a:lnTo>
                  <a:pt x="0" y="0"/>
                </a:lnTo>
                <a:close/>
              </a:path>
            </a:pathLst>
          </a:cu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571" y="3053611"/>
            <a:ext cx="4724400" cy="3175000"/>
          </a:xfrm>
          <a:prstGeom prst="rect">
            <a:avLst/>
          </a:prstGeom>
        </p:spPr>
      </p:pic>
    </p:spTree>
    <p:custDataLst>
      <p:tags r:id="rId3"/>
    </p:custDataLst>
  </p:cSld>
  <p:clrMapOvr>
    <a:masterClrMapping/>
  </p:clrMapOvr>
  <p:transition advTm="2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true (81)"/>
          <p:cNvPicPr>
            <a:picLocks noChangeAspect="1"/>
          </p:cNvPicPr>
          <p:nvPr/>
        </p:nvPicPr>
        <p:blipFill>
          <a:blip r:embed="rId1">
            <a:lum bright="6000" contrast="-12000"/>
          </a:blip>
          <a:srcRect l="2679" t="3244" r="21103" b="72213"/>
          <a:stretch>
            <a:fillRect/>
          </a:stretch>
        </p:blipFill>
        <p:spPr>
          <a:xfrm>
            <a:off x="981710" y="1821815"/>
            <a:ext cx="2337435" cy="752475"/>
          </a:xfrm>
          <a:custGeom>
            <a:avLst/>
            <a:gdLst/>
            <a:ahLst/>
            <a:cxnLst>
              <a:cxn ang="3">
                <a:pos x="hc" y="t"/>
              </a:cxn>
              <a:cxn ang="cd2">
                <a:pos x="l" y="vc"/>
              </a:cxn>
              <a:cxn ang="cd4">
                <a:pos x="hc" y="b"/>
              </a:cxn>
              <a:cxn ang="0">
                <a:pos x="r" y="vc"/>
              </a:cxn>
            </a:cxnLst>
            <a:rect l="l" t="t" r="r" b="b"/>
            <a:pathLst>
              <a:path w="5804" h="1869">
                <a:moveTo>
                  <a:pt x="2868" y="0"/>
                </a:moveTo>
                <a:cubicBezTo>
                  <a:pt x="2879" y="0"/>
                  <a:pt x="2890" y="3"/>
                  <a:pt x="2902" y="10"/>
                </a:cubicBezTo>
                <a:cubicBezTo>
                  <a:pt x="2939" y="33"/>
                  <a:pt x="2934" y="84"/>
                  <a:pt x="2971" y="126"/>
                </a:cubicBezTo>
                <a:cubicBezTo>
                  <a:pt x="3008" y="168"/>
                  <a:pt x="3045" y="177"/>
                  <a:pt x="3087" y="219"/>
                </a:cubicBezTo>
                <a:cubicBezTo>
                  <a:pt x="3129" y="261"/>
                  <a:pt x="3138" y="298"/>
                  <a:pt x="3180" y="335"/>
                </a:cubicBezTo>
                <a:cubicBezTo>
                  <a:pt x="3222" y="372"/>
                  <a:pt x="3259" y="367"/>
                  <a:pt x="3296" y="404"/>
                </a:cubicBezTo>
                <a:cubicBezTo>
                  <a:pt x="3333" y="441"/>
                  <a:pt x="3338" y="474"/>
                  <a:pt x="3366" y="520"/>
                </a:cubicBezTo>
                <a:cubicBezTo>
                  <a:pt x="3394" y="566"/>
                  <a:pt x="3399" y="608"/>
                  <a:pt x="3436" y="636"/>
                </a:cubicBezTo>
                <a:cubicBezTo>
                  <a:pt x="3473" y="664"/>
                  <a:pt x="3506" y="655"/>
                  <a:pt x="3552" y="660"/>
                </a:cubicBezTo>
                <a:cubicBezTo>
                  <a:pt x="3598" y="665"/>
                  <a:pt x="3622" y="660"/>
                  <a:pt x="3668" y="660"/>
                </a:cubicBezTo>
                <a:cubicBezTo>
                  <a:pt x="3714" y="660"/>
                  <a:pt x="3738" y="660"/>
                  <a:pt x="3784" y="660"/>
                </a:cubicBezTo>
                <a:cubicBezTo>
                  <a:pt x="3830" y="660"/>
                  <a:pt x="3854" y="660"/>
                  <a:pt x="3900" y="660"/>
                </a:cubicBezTo>
                <a:cubicBezTo>
                  <a:pt x="3946" y="660"/>
                  <a:pt x="3970" y="660"/>
                  <a:pt x="4016" y="660"/>
                </a:cubicBezTo>
                <a:cubicBezTo>
                  <a:pt x="4062" y="660"/>
                  <a:pt x="4086" y="660"/>
                  <a:pt x="4132" y="660"/>
                </a:cubicBezTo>
                <a:cubicBezTo>
                  <a:pt x="4178" y="660"/>
                  <a:pt x="4248" y="669"/>
                  <a:pt x="4248" y="660"/>
                </a:cubicBezTo>
                <a:cubicBezTo>
                  <a:pt x="4248" y="651"/>
                  <a:pt x="4132" y="632"/>
                  <a:pt x="4132" y="613"/>
                </a:cubicBezTo>
                <a:cubicBezTo>
                  <a:pt x="4132" y="594"/>
                  <a:pt x="4248" y="595"/>
                  <a:pt x="4248" y="567"/>
                </a:cubicBezTo>
                <a:cubicBezTo>
                  <a:pt x="4248" y="539"/>
                  <a:pt x="4178" y="497"/>
                  <a:pt x="4132" y="474"/>
                </a:cubicBezTo>
                <a:cubicBezTo>
                  <a:pt x="4086" y="451"/>
                  <a:pt x="4062" y="460"/>
                  <a:pt x="4016" y="451"/>
                </a:cubicBezTo>
                <a:cubicBezTo>
                  <a:pt x="3970" y="442"/>
                  <a:pt x="3946" y="437"/>
                  <a:pt x="3900" y="428"/>
                </a:cubicBezTo>
                <a:cubicBezTo>
                  <a:pt x="3854" y="419"/>
                  <a:pt x="3784" y="413"/>
                  <a:pt x="3784" y="404"/>
                </a:cubicBezTo>
                <a:cubicBezTo>
                  <a:pt x="3784" y="395"/>
                  <a:pt x="3854" y="386"/>
                  <a:pt x="3900" y="381"/>
                </a:cubicBezTo>
                <a:cubicBezTo>
                  <a:pt x="3946" y="376"/>
                  <a:pt x="3970" y="381"/>
                  <a:pt x="4016" y="381"/>
                </a:cubicBezTo>
                <a:cubicBezTo>
                  <a:pt x="4062" y="381"/>
                  <a:pt x="4086" y="381"/>
                  <a:pt x="4132" y="381"/>
                </a:cubicBezTo>
                <a:cubicBezTo>
                  <a:pt x="4178" y="381"/>
                  <a:pt x="4202" y="381"/>
                  <a:pt x="4248" y="381"/>
                </a:cubicBezTo>
                <a:cubicBezTo>
                  <a:pt x="4294" y="381"/>
                  <a:pt x="4318" y="376"/>
                  <a:pt x="4364" y="381"/>
                </a:cubicBezTo>
                <a:cubicBezTo>
                  <a:pt x="4410" y="386"/>
                  <a:pt x="4434" y="399"/>
                  <a:pt x="4480" y="404"/>
                </a:cubicBezTo>
                <a:cubicBezTo>
                  <a:pt x="4526" y="409"/>
                  <a:pt x="4549" y="404"/>
                  <a:pt x="4596" y="404"/>
                </a:cubicBezTo>
                <a:cubicBezTo>
                  <a:pt x="4643" y="404"/>
                  <a:pt x="4666" y="404"/>
                  <a:pt x="4713" y="404"/>
                </a:cubicBezTo>
                <a:cubicBezTo>
                  <a:pt x="4760" y="404"/>
                  <a:pt x="4783" y="404"/>
                  <a:pt x="4829" y="404"/>
                </a:cubicBezTo>
                <a:cubicBezTo>
                  <a:pt x="4875" y="404"/>
                  <a:pt x="4899" y="404"/>
                  <a:pt x="4945" y="404"/>
                </a:cubicBezTo>
                <a:cubicBezTo>
                  <a:pt x="4991" y="404"/>
                  <a:pt x="5015" y="404"/>
                  <a:pt x="5061" y="404"/>
                </a:cubicBezTo>
                <a:cubicBezTo>
                  <a:pt x="5107" y="404"/>
                  <a:pt x="5131" y="404"/>
                  <a:pt x="5177" y="404"/>
                </a:cubicBezTo>
                <a:cubicBezTo>
                  <a:pt x="5223" y="404"/>
                  <a:pt x="5293" y="385"/>
                  <a:pt x="5293" y="404"/>
                </a:cubicBezTo>
                <a:cubicBezTo>
                  <a:pt x="5293" y="423"/>
                  <a:pt x="5223" y="478"/>
                  <a:pt x="5177" y="497"/>
                </a:cubicBezTo>
                <a:cubicBezTo>
                  <a:pt x="5131" y="516"/>
                  <a:pt x="5107" y="497"/>
                  <a:pt x="5061" y="497"/>
                </a:cubicBezTo>
                <a:cubicBezTo>
                  <a:pt x="5010" y="492"/>
                  <a:pt x="4945" y="497"/>
                  <a:pt x="4945" y="497"/>
                </a:cubicBezTo>
                <a:cubicBezTo>
                  <a:pt x="4945" y="497"/>
                  <a:pt x="5015" y="497"/>
                  <a:pt x="5061" y="497"/>
                </a:cubicBezTo>
                <a:cubicBezTo>
                  <a:pt x="5112" y="502"/>
                  <a:pt x="5144" y="515"/>
                  <a:pt x="5200" y="520"/>
                </a:cubicBezTo>
                <a:cubicBezTo>
                  <a:pt x="5256" y="525"/>
                  <a:pt x="5288" y="520"/>
                  <a:pt x="5339" y="520"/>
                </a:cubicBezTo>
                <a:cubicBezTo>
                  <a:pt x="5390" y="520"/>
                  <a:pt x="5408" y="515"/>
                  <a:pt x="5455" y="520"/>
                </a:cubicBezTo>
                <a:cubicBezTo>
                  <a:pt x="5502" y="525"/>
                  <a:pt x="5525" y="535"/>
                  <a:pt x="5572" y="544"/>
                </a:cubicBezTo>
                <a:cubicBezTo>
                  <a:pt x="5619" y="553"/>
                  <a:pt x="5642" y="558"/>
                  <a:pt x="5688" y="567"/>
                </a:cubicBezTo>
                <a:cubicBezTo>
                  <a:pt x="5734" y="576"/>
                  <a:pt x="5804" y="576"/>
                  <a:pt x="5804" y="590"/>
                </a:cubicBezTo>
                <a:cubicBezTo>
                  <a:pt x="5804" y="604"/>
                  <a:pt x="5734" y="627"/>
                  <a:pt x="5688" y="636"/>
                </a:cubicBezTo>
                <a:cubicBezTo>
                  <a:pt x="5642" y="645"/>
                  <a:pt x="5619" y="636"/>
                  <a:pt x="5572" y="636"/>
                </a:cubicBezTo>
                <a:cubicBezTo>
                  <a:pt x="5525" y="636"/>
                  <a:pt x="5502" y="636"/>
                  <a:pt x="5455" y="636"/>
                </a:cubicBezTo>
                <a:cubicBezTo>
                  <a:pt x="5408" y="636"/>
                  <a:pt x="5390" y="636"/>
                  <a:pt x="5339" y="636"/>
                </a:cubicBezTo>
                <a:cubicBezTo>
                  <a:pt x="5288" y="636"/>
                  <a:pt x="5251" y="636"/>
                  <a:pt x="5200" y="636"/>
                </a:cubicBezTo>
                <a:cubicBezTo>
                  <a:pt x="5149" y="636"/>
                  <a:pt x="5130" y="636"/>
                  <a:pt x="5084" y="636"/>
                </a:cubicBezTo>
                <a:cubicBezTo>
                  <a:pt x="5047" y="636"/>
                  <a:pt x="5024" y="639"/>
                  <a:pt x="4992" y="638"/>
                </a:cubicBezTo>
                <a:lnTo>
                  <a:pt x="4991" y="638"/>
                </a:lnTo>
                <a:lnTo>
                  <a:pt x="4991" y="638"/>
                </a:lnTo>
                <a:cubicBezTo>
                  <a:pt x="4984" y="628"/>
                  <a:pt x="4976" y="619"/>
                  <a:pt x="4968" y="613"/>
                </a:cubicBezTo>
                <a:cubicBezTo>
                  <a:pt x="4936" y="590"/>
                  <a:pt x="4852" y="608"/>
                  <a:pt x="4852" y="613"/>
                </a:cubicBezTo>
                <a:cubicBezTo>
                  <a:pt x="4852" y="618"/>
                  <a:pt x="4922" y="631"/>
                  <a:pt x="4968" y="636"/>
                </a:cubicBezTo>
                <a:cubicBezTo>
                  <a:pt x="4974" y="637"/>
                  <a:pt x="4979" y="637"/>
                  <a:pt x="4984" y="638"/>
                </a:cubicBezTo>
                <a:lnTo>
                  <a:pt x="4991" y="638"/>
                </a:lnTo>
                <a:lnTo>
                  <a:pt x="4996" y="646"/>
                </a:lnTo>
                <a:cubicBezTo>
                  <a:pt x="5013" y="675"/>
                  <a:pt x="5024" y="713"/>
                  <a:pt x="5014" y="729"/>
                </a:cubicBezTo>
                <a:cubicBezTo>
                  <a:pt x="4968" y="724"/>
                  <a:pt x="4944" y="729"/>
                  <a:pt x="4898" y="729"/>
                </a:cubicBezTo>
                <a:cubicBezTo>
                  <a:pt x="4944" y="729"/>
                  <a:pt x="5000" y="752"/>
                  <a:pt x="5014" y="729"/>
                </a:cubicBezTo>
                <a:cubicBezTo>
                  <a:pt x="5060" y="734"/>
                  <a:pt x="5083" y="748"/>
                  <a:pt x="5130" y="753"/>
                </a:cubicBezTo>
                <a:cubicBezTo>
                  <a:pt x="5177" y="758"/>
                  <a:pt x="5200" y="753"/>
                  <a:pt x="5247" y="753"/>
                </a:cubicBezTo>
                <a:cubicBezTo>
                  <a:pt x="5294" y="753"/>
                  <a:pt x="5317" y="748"/>
                  <a:pt x="5363" y="753"/>
                </a:cubicBezTo>
                <a:cubicBezTo>
                  <a:pt x="5409" y="758"/>
                  <a:pt x="5433" y="767"/>
                  <a:pt x="5479" y="776"/>
                </a:cubicBezTo>
                <a:cubicBezTo>
                  <a:pt x="5525" y="785"/>
                  <a:pt x="5595" y="780"/>
                  <a:pt x="5595" y="799"/>
                </a:cubicBezTo>
                <a:cubicBezTo>
                  <a:pt x="5595" y="818"/>
                  <a:pt x="5530" y="855"/>
                  <a:pt x="5479" y="869"/>
                </a:cubicBezTo>
                <a:cubicBezTo>
                  <a:pt x="5428" y="883"/>
                  <a:pt x="5390" y="869"/>
                  <a:pt x="5339" y="869"/>
                </a:cubicBezTo>
                <a:cubicBezTo>
                  <a:pt x="5288" y="869"/>
                  <a:pt x="5269" y="869"/>
                  <a:pt x="5223" y="869"/>
                </a:cubicBezTo>
                <a:cubicBezTo>
                  <a:pt x="5177" y="869"/>
                  <a:pt x="5153" y="869"/>
                  <a:pt x="5107" y="869"/>
                </a:cubicBezTo>
                <a:cubicBezTo>
                  <a:pt x="5061" y="869"/>
                  <a:pt x="5037" y="869"/>
                  <a:pt x="4991" y="869"/>
                </a:cubicBezTo>
                <a:cubicBezTo>
                  <a:pt x="4945" y="869"/>
                  <a:pt x="4921" y="869"/>
                  <a:pt x="4875" y="869"/>
                </a:cubicBezTo>
                <a:cubicBezTo>
                  <a:pt x="4829" y="869"/>
                  <a:pt x="4805" y="869"/>
                  <a:pt x="4759" y="869"/>
                </a:cubicBezTo>
                <a:cubicBezTo>
                  <a:pt x="4713" y="869"/>
                  <a:pt x="4689" y="869"/>
                  <a:pt x="4643" y="869"/>
                </a:cubicBezTo>
                <a:cubicBezTo>
                  <a:pt x="4597" y="869"/>
                  <a:pt x="4573" y="869"/>
                  <a:pt x="4527" y="869"/>
                </a:cubicBezTo>
                <a:cubicBezTo>
                  <a:pt x="4481" y="869"/>
                  <a:pt x="4457" y="874"/>
                  <a:pt x="4411" y="869"/>
                </a:cubicBezTo>
                <a:cubicBezTo>
                  <a:pt x="4365" y="864"/>
                  <a:pt x="4341" y="850"/>
                  <a:pt x="4295" y="845"/>
                </a:cubicBezTo>
                <a:cubicBezTo>
                  <a:pt x="4249" y="840"/>
                  <a:pt x="4226" y="845"/>
                  <a:pt x="4179" y="845"/>
                </a:cubicBezTo>
                <a:cubicBezTo>
                  <a:pt x="4132" y="845"/>
                  <a:pt x="4109" y="845"/>
                  <a:pt x="4062" y="845"/>
                </a:cubicBezTo>
                <a:cubicBezTo>
                  <a:pt x="4015" y="845"/>
                  <a:pt x="3992" y="845"/>
                  <a:pt x="3946" y="845"/>
                </a:cubicBezTo>
                <a:cubicBezTo>
                  <a:pt x="3900" y="845"/>
                  <a:pt x="3876" y="845"/>
                  <a:pt x="3830" y="845"/>
                </a:cubicBezTo>
                <a:cubicBezTo>
                  <a:pt x="3784" y="845"/>
                  <a:pt x="3760" y="845"/>
                  <a:pt x="3714" y="845"/>
                </a:cubicBezTo>
                <a:cubicBezTo>
                  <a:pt x="3668" y="845"/>
                  <a:pt x="3598" y="850"/>
                  <a:pt x="3598" y="845"/>
                </a:cubicBezTo>
                <a:cubicBezTo>
                  <a:pt x="3598" y="840"/>
                  <a:pt x="3714" y="831"/>
                  <a:pt x="3714" y="822"/>
                </a:cubicBezTo>
                <a:cubicBezTo>
                  <a:pt x="3714" y="813"/>
                  <a:pt x="3644" y="808"/>
                  <a:pt x="3598" y="799"/>
                </a:cubicBezTo>
                <a:cubicBezTo>
                  <a:pt x="3552" y="790"/>
                  <a:pt x="3519" y="757"/>
                  <a:pt x="3482" y="776"/>
                </a:cubicBezTo>
                <a:cubicBezTo>
                  <a:pt x="3445" y="795"/>
                  <a:pt x="3417" y="846"/>
                  <a:pt x="3412" y="892"/>
                </a:cubicBezTo>
                <a:cubicBezTo>
                  <a:pt x="3407" y="938"/>
                  <a:pt x="3450" y="962"/>
                  <a:pt x="3459" y="1008"/>
                </a:cubicBezTo>
                <a:cubicBezTo>
                  <a:pt x="3468" y="1054"/>
                  <a:pt x="3459" y="1078"/>
                  <a:pt x="3459" y="1124"/>
                </a:cubicBezTo>
                <a:cubicBezTo>
                  <a:pt x="3459" y="1170"/>
                  <a:pt x="3468" y="1194"/>
                  <a:pt x="3459" y="1240"/>
                </a:cubicBezTo>
                <a:cubicBezTo>
                  <a:pt x="3450" y="1286"/>
                  <a:pt x="3431" y="1310"/>
                  <a:pt x="3412" y="1356"/>
                </a:cubicBezTo>
                <a:cubicBezTo>
                  <a:pt x="3393" y="1402"/>
                  <a:pt x="3398" y="1435"/>
                  <a:pt x="3366" y="1472"/>
                </a:cubicBezTo>
                <a:cubicBezTo>
                  <a:pt x="3334" y="1509"/>
                  <a:pt x="3296" y="1505"/>
                  <a:pt x="3250" y="1542"/>
                </a:cubicBezTo>
                <a:cubicBezTo>
                  <a:pt x="3204" y="1579"/>
                  <a:pt x="3180" y="1621"/>
                  <a:pt x="3134" y="1658"/>
                </a:cubicBezTo>
                <a:cubicBezTo>
                  <a:pt x="3088" y="1695"/>
                  <a:pt x="3064" y="1700"/>
                  <a:pt x="3018" y="1728"/>
                </a:cubicBezTo>
                <a:cubicBezTo>
                  <a:pt x="2972" y="1756"/>
                  <a:pt x="2948" y="1778"/>
                  <a:pt x="2902" y="1797"/>
                </a:cubicBezTo>
                <a:cubicBezTo>
                  <a:pt x="2856" y="1816"/>
                  <a:pt x="2832" y="1812"/>
                  <a:pt x="2786" y="1821"/>
                </a:cubicBezTo>
                <a:cubicBezTo>
                  <a:pt x="2740" y="1830"/>
                  <a:pt x="2717" y="1835"/>
                  <a:pt x="2670" y="1844"/>
                </a:cubicBezTo>
                <a:cubicBezTo>
                  <a:pt x="2623" y="1853"/>
                  <a:pt x="2600" y="1862"/>
                  <a:pt x="2553" y="1867"/>
                </a:cubicBezTo>
                <a:cubicBezTo>
                  <a:pt x="2506" y="1872"/>
                  <a:pt x="2483" y="1867"/>
                  <a:pt x="2437" y="1867"/>
                </a:cubicBezTo>
                <a:cubicBezTo>
                  <a:pt x="2391" y="1867"/>
                  <a:pt x="2367" y="1867"/>
                  <a:pt x="2321" y="1867"/>
                </a:cubicBezTo>
                <a:cubicBezTo>
                  <a:pt x="2275" y="1867"/>
                  <a:pt x="2251" y="1867"/>
                  <a:pt x="2205" y="1867"/>
                </a:cubicBezTo>
                <a:cubicBezTo>
                  <a:pt x="2159" y="1867"/>
                  <a:pt x="2135" y="1872"/>
                  <a:pt x="2089" y="1867"/>
                </a:cubicBezTo>
                <a:cubicBezTo>
                  <a:pt x="2043" y="1862"/>
                  <a:pt x="2019" y="1853"/>
                  <a:pt x="1973" y="1844"/>
                </a:cubicBezTo>
                <a:cubicBezTo>
                  <a:pt x="1927" y="1835"/>
                  <a:pt x="1903" y="1844"/>
                  <a:pt x="1857" y="1821"/>
                </a:cubicBezTo>
                <a:cubicBezTo>
                  <a:pt x="1811" y="1798"/>
                  <a:pt x="1787" y="1751"/>
                  <a:pt x="1741" y="1728"/>
                </a:cubicBezTo>
                <a:cubicBezTo>
                  <a:pt x="1695" y="1705"/>
                  <a:pt x="1671" y="1709"/>
                  <a:pt x="1625" y="1704"/>
                </a:cubicBezTo>
                <a:cubicBezTo>
                  <a:pt x="1579" y="1699"/>
                  <a:pt x="1555" y="1704"/>
                  <a:pt x="1509" y="1704"/>
                </a:cubicBezTo>
                <a:cubicBezTo>
                  <a:pt x="1463" y="1704"/>
                  <a:pt x="1439" y="1704"/>
                  <a:pt x="1393" y="1704"/>
                </a:cubicBezTo>
                <a:cubicBezTo>
                  <a:pt x="1347" y="1704"/>
                  <a:pt x="1324" y="1709"/>
                  <a:pt x="1277" y="1704"/>
                </a:cubicBezTo>
                <a:cubicBezTo>
                  <a:pt x="1230" y="1699"/>
                  <a:pt x="1207" y="1690"/>
                  <a:pt x="1160" y="1681"/>
                </a:cubicBezTo>
                <a:cubicBezTo>
                  <a:pt x="1113" y="1672"/>
                  <a:pt x="1090" y="1663"/>
                  <a:pt x="1044" y="1658"/>
                </a:cubicBezTo>
                <a:cubicBezTo>
                  <a:pt x="998" y="1653"/>
                  <a:pt x="974" y="1658"/>
                  <a:pt x="928" y="1658"/>
                </a:cubicBezTo>
                <a:cubicBezTo>
                  <a:pt x="882" y="1658"/>
                  <a:pt x="858" y="1663"/>
                  <a:pt x="812" y="1658"/>
                </a:cubicBezTo>
                <a:cubicBezTo>
                  <a:pt x="766" y="1653"/>
                  <a:pt x="742" y="1640"/>
                  <a:pt x="696" y="1635"/>
                </a:cubicBezTo>
                <a:cubicBezTo>
                  <a:pt x="650" y="1630"/>
                  <a:pt x="626" y="1635"/>
                  <a:pt x="580" y="1635"/>
                </a:cubicBezTo>
                <a:cubicBezTo>
                  <a:pt x="534" y="1635"/>
                  <a:pt x="510" y="1635"/>
                  <a:pt x="464" y="1635"/>
                </a:cubicBezTo>
                <a:cubicBezTo>
                  <a:pt x="418" y="1635"/>
                  <a:pt x="394" y="1635"/>
                  <a:pt x="348" y="1635"/>
                </a:cubicBezTo>
                <a:cubicBezTo>
                  <a:pt x="302" y="1635"/>
                  <a:pt x="278" y="1640"/>
                  <a:pt x="232" y="1635"/>
                </a:cubicBezTo>
                <a:cubicBezTo>
                  <a:pt x="186" y="1630"/>
                  <a:pt x="116" y="1626"/>
                  <a:pt x="116" y="1612"/>
                </a:cubicBezTo>
                <a:cubicBezTo>
                  <a:pt x="116" y="1598"/>
                  <a:pt x="232" y="1579"/>
                  <a:pt x="232" y="1565"/>
                </a:cubicBezTo>
                <a:cubicBezTo>
                  <a:pt x="232" y="1551"/>
                  <a:pt x="162" y="1551"/>
                  <a:pt x="116" y="1542"/>
                </a:cubicBezTo>
                <a:cubicBezTo>
                  <a:pt x="70" y="1533"/>
                  <a:pt x="0" y="1528"/>
                  <a:pt x="0" y="1519"/>
                </a:cubicBezTo>
                <a:cubicBezTo>
                  <a:pt x="0" y="1510"/>
                  <a:pt x="70" y="1500"/>
                  <a:pt x="116" y="1495"/>
                </a:cubicBezTo>
                <a:cubicBezTo>
                  <a:pt x="162" y="1490"/>
                  <a:pt x="186" y="1495"/>
                  <a:pt x="232" y="1495"/>
                </a:cubicBezTo>
                <a:cubicBezTo>
                  <a:pt x="278" y="1495"/>
                  <a:pt x="302" y="1495"/>
                  <a:pt x="348" y="1495"/>
                </a:cubicBezTo>
                <a:cubicBezTo>
                  <a:pt x="394" y="1495"/>
                  <a:pt x="418" y="1495"/>
                  <a:pt x="464" y="1495"/>
                </a:cubicBezTo>
                <a:cubicBezTo>
                  <a:pt x="510" y="1495"/>
                  <a:pt x="561" y="1518"/>
                  <a:pt x="580" y="1495"/>
                </a:cubicBezTo>
                <a:cubicBezTo>
                  <a:pt x="599" y="1472"/>
                  <a:pt x="538" y="1416"/>
                  <a:pt x="557" y="1379"/>
                </a:cubicBezTo>
                <a:cubicBezTo>
                  <a:pt x="576" y="1342"/>
                  <a:pt x="673" y="1328"/>
                  <a:pt x="673" y="1310"/>
                </a:cubicBezTo>
                <a:cubicBezTo>
                  <a:pt x="673" y="1292"/>
                  <a:pt x="608" y="1296"/>
                  <a:pt x="557" y="1287"/>
                </a:cubicBezTo>
                <a:cubicBezTo>
                  <a:pt x="506" y="1278"/>
                  <a:pt x="469" y="1272"/>
                  <a:pt x="418" y="1263"/>
                </a:cubicBezTo>
                <a:cubicBezTo>
                  <a:pt x="367" y="1254"/>
                  <a:pt x="348" y="1254"/>
                  <a:pt x="301" y="1240"/>
                </a:cubicBezTo>
                <a:cubicBezTo>
                  <a:pt x="254" y="1226"/>
                  <a:pt x="185" y="1208"/>
                  <a:pt x="185" y="1194"/>
                </a:cubicBezTo>
                <a:cubicBezTo>
                  <a:pt x="185" y="1180"/>
                  <a:pt x="254" y="1175"/>
                  <a:pt x="301" y="1170"/>
                </a:cubicBezTo>
                <a:cubicBezTo>
                  <a:pt x="348" y="1165"/>
                  <a:pt x="371" y="1170"/>
                  <a:pt x="418" y="1170"/>
                </a:cubicBezTo>
                <a:cubicBezTo>
                  <a:pt x="465" y="1170"/>
                  <a:pt x="488" y="1170"/>
                  <a:pt x="534" y="1170"/>
                </a:cubicBezTo>
                <a:cubicBezTo>
                  <a:pt x="580" y="1170"/>
                  <a:pt x="604" y="1170"/>
                  <a:pt x="650" y="1170"/>
                </a:cubicBezTo>
                <a:cubicBezTo>
                  <a:pt x="696" y="1170"/>
                  <a:pt x="720" y="1170"/>
                  <a:pt x="766" y="1170"/>
                </a:cubicBezTo>
                <a:cubicBezTo>
                  <a:pt x="812" y="1170"/>
                  <a:pt x="836" y="1170"/>
                  <a:pt x="882" y="1170"/>
                </a:cubicBezTo>
                <a:cubicBezTo>
                  <a:pt x="928" y="1170"/>
                  <a:pt x="947" y="1170"/>
                  <a:pt x="998" y="1170"/>
                </a:cubicBezTo>
                <a:cubicBezTo>
                  <a:pt x="1049" y="1170"/>
                  <a:pt x="1086" y="1170"/>
                  <a:pt x="1137" y="1170"/>
                </a:cubicBezTo>
                <a:cubicBezTo>
                  <a:pt x="1188" y="1170"/>
                  <a:pt x="1207" y="1170"/>
                  <a:pt x="1253" y="1170"/>
                </a:cubicBezTo>
                <a:cubicBezTo>
                  <a:pt x="1299" y="1170"/>
                  <a:pt x="1323" y="1170"/>
                  <a:pt x="1369" y="1170"/>
                </a:cubicBezTo>
                <a:cubicBezTo>
                  <a:pt x="1415" y="1170"/>
                  <a:pt x="1443" y="1193"/>
                  <a:pt x="1485" y="1170"/>
                </a:cubicBezTo>
                <a:cubicBezTo>
                  <a:pt x="1527" y="1147"/>
                  <a:pt x="1559" y="1100"/>
                  <a:pt x="1578" y="1054"/>
                </a:cubicBezTo>
                <a:cubicBezTo>
                  <a:pt x="1597" y="1008"/>
                  <a:pt x="1578" y="984"/>
                  <a:pt x="1578" y="938"/>
                </a:cubicBezTo>
                <a:cubicBezTo>
                  <a:pt x="1578" y="892"/>
                  <a:pt x="1583" y="868"/>
                  <a:pt x="1578" y="822"/>
                </a:cubicBezTo>
                <a:cubicBezTo>
                  <a:pt x="1573" y="776"/>
                  <a:pt x="1564" y="752"/>
                  <a:pt x="1555" y="706"/>
                </a:cubicBezTo>
                <a:cubicBezTo>
                  <a:pt x="1546" y="660"/>
                  <a:pt x="1537" y="636"/>
                  <a:pt x="1532" y="590"/>
                </a:cubicBezTo>
                <a:cubicBezTo>
                  <a:pt x="1527" y="544"/>
                  <a:pt x="1518" y="520"/>
                  <a:pt x="1532" y="474"/>
                </a:cubicBezTo>
                <a:cubicBezTo>
                  <a:pt x="1546" y="428"/>
                  <a:pt x="1565" y="395"/>
                  <a:pt x="1602" y="358"/>
                </a:cubicBezTo>
                <a:cubicBezTo>
                  <a:pt x="1639" y="321"/>
                  <a:pt x="1690" y="302"/>
                  <a:pt x="1718" y="288"/>
                </a:cubicBezTo>
                <a:cubicBezTo>
                  <a:pt x="1746" y="274"/>
                  <a:pt x="1713" y="307"/>
                  <a:pt x="1741" y="288"/>
                </a:cubicBezTo>
                <a:cubicBezTo>
                  <a:pt x="1769" y="269"/>
                  <a:pt x="1811" y="232"/>
                  <a:pt x="1857" y="195"/>
                </a:cubicBezTo>
                <a:cubicBezTo>
                  <a:pt x="1903" y="158"/>
                  <a:pt x="1927" y="134"/>
                  <a:pt x="1973" y="102"/>
                </a:cubicBezTo>
                <a:cubicBezTo>
                  <a:pt x="2019" y="70"/>
                  <a:pt x="2043" y="47"/>
                  <a:pt x="2089" y="33"/>
                </a:cubicBezTo>
                <a:cubicBezTo>
                  <a:pt x="2135" y="19"/>
                  <a:pt x="2159" y="38"/>
                  <a:pt x="2205" y="33"/>
                </a:cubicBezTo>
                <a:cubicBezTo>
                  <a:pt x="2251" y="28"/>
                  <a:pt x="2275" y="15"/>
                  <a:pt x="2321" y="10"/>
                </a:cubicBezTo>
                <a:cubicBezTo>
                  <a:pt x="2367" y="5"/>
                  <a:pt x="2391" y="10"/>
                  <a:pt x="2437" y="10"/>
                </a:cubicBezTo>
                <a:cubicBezTo>
                  <a:pt x="2483" y="10"/>
                  <a:pt x="2506" y="10"/>
                  <a:pt x="2553" y="10"/>
                </a:cubicBezTo>
                <a:cubicBezTo>
                  <a:pt x="2600" y="10"/>
                  <a:pt x="2623" y="10"/>
                  <a:pt x="2670" y="10"/>
                </a:cubicBezTo>
                <a:cubicBezTo>
                  <a:pt x="2717" y="10"/>
                  <a:pt x="2740" y="10"/>
                  <a:pt x="2786" y="10"/>
                </a:cubicBezTo>
                <a:cubicBezTo>
                  <a:pt x="2818" y="10"/>
                  <a:pt x="2843" y="-1"/>
                  <a:pt x="2868" y="0"/>
                </a:cubicBezTo>
                <a:close/>
              </a:path>
            </a:pathLst>
          </a:custGeom>
        </p:spPr>
      </p:pic>
      <p:pic>
        <p:nvPicPr>
          <p:cNvPr id="5" name="图片 4" descr="true (55)"/>
          <p:cNvPicPr>
            <a:picLocks noChangeAspect="1"/>
          </p:cNvPicPr>
          <p:nvPr/>
        </p:nvPicPr>
        <p:blipFill>
          <a:blip r:embed="rId2">
            <a:clrChange>
              <a:clrFrom>
                <a:srgbClr val="F6F6F6">
                  <a:alpha val="100000"/>
                </a:srgbClr>
              </a:clrFrom>
              <a:clrTo>
                <a:srgbClr val="F6F6F6">
                  <a:alpha val="100000"/>
                  <a:alpha val="0"/>
                </a:srgbClr>
              </a:clrTo>
            </a:clrChange>
            <a:lum contrast="-12000"/>
          </a:blip>
          <a:stretch>
            <a:fillRect/>
          </a:stretch>
        </p:blipFill>
        <p:spPr>
          <a:xfrm>
            <a:off x="36830" y="1668145"/>
            <a:ext cx="3965575" cy="3965575"/>
          </a:xfrm>
          <a:prstGeom prst="rect">
            <a:avLst/>
          </a:prstGeom>
        </p:spPr>
      </p:pic>
      <p:grpSp>
        <p:nvGrpSpPr>
          <p:cNvPr id="4" name="组合 3"/>
          <p:cNvGrpSpPr/>
          <p:nvPr/>
        </p:nvGrpSpPr>
        <p:grpSpPr>
          <a:xfrm>
            <a:off x="5041250" y="928119"/>
            <a:ext cx="5948215" cy="2284730"/>
            <a:chOff x="6820" y="1998"/>
            <a:chExt cx="5561" cy="3598"/>
          </a:xfrm>
        </p:grpSpPr>
        <p:sp>
          <p:nvSpPr>
            <p:cNvPr id="2" name="文本框 1"/>
            <p:cNvSpPr txBox="1"/>
            <p:nvPr/>
          </p:nvSpPr>
          <p:spPr>
            <a:xfrm>
              <a:off x="7297" y="1998"/>
              <a:ext cx="4608" cy="1016"/>
            </a:xfrm>
            <a:prstGeom prst="rect">
              <a:avLst/>
            </a:prstGeom>
            <a:noFill/>
          </p:spPr>
          <p:txBody>
            <a:bodyPr wrap="square" rtlCol="0">
              <a:spAutoFit/>
            </a:bodyPr>
            <a:lstStyle/>
            <a:p>
              <a:r>
                <a:rPr lang="zh-CN" altLang="en-US" sz="3600" dirty="0">
                  <a:solidFill>
                    <a:srgbClr val="2C4C5D"/>
                  </a:solidFill>
                  <a:latin typeface="全字库正楷体" panose="02010604000101010101" charset="-122"/>
                  <a:ea typeface="全字库正楷体" panose="02010604000101010101" charset="-122"/>
                </a:rPr>
                <a:t>冠礼</a:t>
              </a:r>
              <a:endParaRPr lang="zh-CN" altLang="en-US" sz="3600" dirty="0">
                <a:solidFill>
                  <a:srgbClr val="2C4C5D"/>
                </a:solidFill>
                <a:latin typeface="全字库正楷体" panose="02010604000101010101" charset="-122"/>
                <a:ea typeface="全字库正楷体" panose="02010604000101010101" charset="-122"/>
              </a:endParaRPr>
            </a:p>
          </p:txBody>
        </p:sp>
        <p:sp>
          <p:nvSpPr>
            <p:cNvPr id="3" name="文本框 2"/>
            <p:cNvSpPr txBox="1"/>
            <p:nvPr/>
          </p:nvSpPr>
          <p:spPr>
            <a:xfrm>
              <a:off x="6820" y="3269"/>
              <a:ext cx="5561" cy="2327"/>
            </a:xfrm>
            <a:prstGeom prst="rect">
              <a:avLst/>
            </a:prstGeom>
            <a:noFill/>
          </p:spPr>
          <p:txBody>
            <a:bodyPr wrap="square" rtlCol="0">
              <a:spAutoFit/>
            </a:bodyPr>
            <a:lstStyle/>
            <a:p>
              <a:pPr algn="just"/>
              <a:r>
                <a:rPr lang="zh-CN" altLang="en-US"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dirty="0">
                  <a:solidFill>
                    <a:srgbClr val="2C4C5D"/>
                  </a:solidFill>
                  <a:latin typeface="等线" panose="02010600030101010101" pitchFamily="2" charset="-122"/>
                  <a:ea typeface="等线" panose="02010600030101010101" pitchFamily="2" charset="-122"/>
                </a:rPr>
                <a:t>“圆羊”或称“圆锁”、“圆十五”作为一种特殊的专为</a:t>
              </a:r>
              <a:r>
                <a:rPr lang="en-US" altLang="zh-CN" dirty="0">
                  <a:solidFill>
                    <a:srgbClr val="2C4C5D"/>
                  </a:solidFill>
                  <a:latin typeface="等线" panose="02010600030101010101" pitchFamily="2" charset="-122"/>
                  <a:ea typeface="等线" panose="02010600030101010101" pitchFamily="2" charset="-122"/>
                </a:rPr>
                <a:t>15</a:t>
              </a:r>
              <a:r>
                <a:rPr lang="zh-CN" altLang="zh-CN" dirty="0">
                  <a:solidFill>
                    <a:srgbClr val="2C4C5D"/>
                  </a:solidFill>
                  <a:latin typeface="等线" panose="02010600030101010101" pitchFamily="2" charset="-122"/>
                  <a:ea typeface="等线" panose="02010600030101010101" pitchFamily="2" charset="-122"/>
                </a:rPr>
                <a:t>岁孩子准备的成人仪式，发祥于山西，《大同府志》里介绍其“男子生弥月或周岁，辫红线锁带之。”这象征着长辈的祝福和期望，更象征一种家庭责任的传承。</a:t>
              </a:r>
              <a:endParaRPr lang="zh-CN" altLang="zh-CN" dirty="0">
                <a:solidFill>
                  <a:srgbClr val="2C4C5D"/>
                </a:solidFill>
                <a:latin typeface="等线" panose="02010600030101010101" pitchFamily="2" charset="-122"/>
                <a:ea typeface="等线" panose="02010600030101010101" pitchFamily="2" charset="-122"/>
              </a:endParaRPr>
            </a:p>
            <a:p>
              <a:pPr algn="ctr"/>
              <a:endParaRPr lang="zh-CN" altLang="en-US" dirty="0">
                <a:solidFill>
                  <a:srgbClr val="2C4C5D"/>
                </a:solidFill>
                <a:latin typeface="全字库正楷体" panose="02010604000101010101" charset="-122"/>
                <a:ea typeface="全字库正楷体" panose="02010604000101010101" charset="-122"/>
              </a:endParaRPr>
            </a:p>
          </p:txBody>
        </p:sp>
      </p:grpSp>
      <p:pic>
        <p:nvPicPr>
          <p:cNvPr id="10" name="图片 9" descr="89f6bd5247128a14c4cebfe1a48c02d5"/>
          <p:cNvPicPr>
            <a:picLocks noChangeAspect="1"/>
          </p:cNvPicPr>
          <p:nvPr/>
        </p:nvPicPr>
        <p:blipFill>
          <a:blip r:embed="rId3"/>
          <a:srcRect t="33996" b="19474"/>
          <a:stretch>
            <a:fillRect/>
          </a:stretch>
        </p:blipFill>
        <p:spPr>
          <a:xfrm>
            <a:off x="3319145" y="2741930"/>
            <a:ext cx="1506220" cy="1597660"/>
          </a:xfrm>
          <a:prstGeom prst="rect">
            <a:avLst/>
          </a:prstGeom>
        </p:spPr>
      </p:pic>
      <p:pic>
        <p:nvPicPr>
          <p:cNvPr id="52" name="图片 51" descr="true (97)"/>
          <p:cNvPicPr>
            <a:picLocks noChangeAspect="1"/>
          </p:cNvPicPr>
          <p:nvPr/>
        </p:nvPicPr>
        <p:blipFill>
          <a:blip r:embed="rId4">
            <a:clrChange>
              <a:clrFrom>
                <a:srgbClr val="F6F6F6">
                  <a:alpha val="100000"/>
                </a:srgbClr>
              </a:clrFrom>
              <a:clrTo>
                <a:srgbClr val="F6F6F6">
                  <a:alpha val="100000"/>
                  <a:alpha val="0"/>
                </a:srgbClr>
              </a:clrTo>
            </a:clrChange>
          </a:blip>
          <a:stretch>
            <a:fillRect/>
          </a:stretch>
        </p:blipFill>
        <p:spPr>
          <a:xfrm>
            <a:off x="442595" y="528955"/>
            <a:ext cx="1853565" cy="1547495"/>
          </a:xfrm>
          <a:prstGeom prst="rect">
            <a:avLst/>
          </a:prstGeom>
        </p:spPr>
      </p:pic>
      <p:pic>
        <p:nvPicPr>
          <p:cNvPr id="9" name="图片 8" descr="IMG_256"/>
          <p:cNvPicPr>
            <a:picLocks noChangeAspect="1"/>
          </p:cNvPicPr>
          <p:nvPr/>
        </p:nvPicPr>
        <p:blipFill>
          <a:blip r:embed="rId5"/>
          <a:stretch>
            <a:fillRect/>
          </a:stretch>
        </p:blipFill>
        <p:spPr>
          <a:xfrm>
            <a:off x="4633137" y="3346608"/>
            <a:ext cx="2917720" cy="1944487"/>
          </a:xfrm>
          <a:prstGeom prst="rect">
            <a:avLst/>
          </a:prstGeom>
          <a:noFill/>
          <a:ln w="9525">
            <a:noFill/>
          </a:ln>
        </p:spPr>
      </p:pic>
      <p:pic>
        <p:nvPicPr>
          <p:cNvPr id="11" name="图片 10" descr="IMG_256"/>
          <p:cNvPicPr>
            <a:picLocks noChangeAspect="1"/>
          </p:cNvPicPr>
          <p:nvPr/>
        </p:nvPicPr>
        <p:blipFill>
          <a:blip r:embed="rId6"/>
          <a:stretch>
            <a:fillRect/>
          </a:stretch>
        </p:blipFill>
        <p:spPr>
          <a:xfrm>
            <a:off x="7550856" y="3355838"/>
            <a:ext cx="2463503" cy="1935257"/>
          </a:xfrm>
          <a:prstGeom prst="rect">
            <a:avLst/>
          </a:prstGeom>
          <a:noFill/>
          <a:ln w="9525">
            <a:noFill/>
          </a:ln>
        </p:spPr>
      </p:pic>
      <p:pic>
        <p:nvPicPr>
          <p:cNvPr id="12" name="图片 11" descr="IMG_256"/>
          <p:cNvPicPr>
            <a:picLocks noChangeAspect="1"/>
          </p:cNvPicPr>
          <p:nvPr/>
        </p:nvPicPr>
        <p:blipFill>
          <a:blip r:embed="rId7"/>
          <a:srcRect t="986" r="30500"/>
          <a:stretch>
            <a:fillRect/>
          </a:stretch>
        </p:blipFill>
        <p:spPr>
          <a:xfrm>
            <a:off x="10014359" y="3346607"/>
            <a:ext cx="2038014" cy="1935257"/>
          </a:xfrm>
          <a:prstGeom prst="rect">
            <a:avLst/>
          </a:prstGeom>
          <a:noFill/>
          <a:ln w="9525">
            <a:noFill/>
          </a:ln>
        </p:spPr>
      </p:pic>
    </p:spTree>
    <p:custDataLst>
      <p:tags r:id="rId8"/>
    </p:custDataLst>
  </p:cSld>
  <p:clrMapOvr>
    <a:masterClrMapping/>
  </p:clrMapOvr>
  <p:transition advTm="2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450715" y="1413510"/>
            <a:ext cx="3289935" cy="3223895"/>
          </a:xfrm>
          <a:prstGeom prst="ellipse">
            <a:avLst/>
          </a:prstGeom>
          <a:noFill/>
          <a:ln w="66675" cmpd="sng">
            <a:gradFill>
              <a:gsLst>
                <a:gs pos="88000">
                  <a:srgbClr val="DFD1B9">
                    <a:alpha val="100000"/>
                  </a:srgbClr>
                </a:gs>
                <a:gs pos="77000">
                  <a:srgbClr val="CAB696">
                    <a:alpha val="100000"/>
                  </a:srgbClr>
                </a:gs>
                <a:gs pos="0">
                  <a:srgbClr val="9F804F"/>
                </a:gs>
                <a:gs pos="53000">
                  <a:srgbClr val="F4ECDC"/>
                </a:gs>
              </a:gsLst>
              <a:lin ang="5400000" scaled="1"/>
            </a:gradFill>
            <a:prstDash val="soli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guochao2019_055"/>
          <p:cNvPicPr>
            <a:picLocks noChangeAspect="1"/>
          </p:cNvPicPr>
          <p:nvPr/>
        </p:nvPicPr>
        <p:blipFill>
          <a:blip r:embed="rId1">
            <a:clrChange>
              <a:clrFrom>
                <a:srgbClr val="FFFFFF">
                  <a:alpha val="100000"/>
                </a:srgbClr>
              </a:clrFrom>
              <a:clrTo>
                <a:srgbClr val="FFFFFF">
                  <a:alpha val="100000"/>
                  <a:alpha val="0"/>
                </a:srgbClr>
              </a:clrTo>
            </a:clrChange>
            <a:lum contrast="-24000"/>
          </a:blip>
          <a:srcRect l="26400" t="25785" r="26862" b="28821"/>
          <a:stretch>
            <a:fillRect/>
          </a:stretch>
        </p:blipFill>
        <p:spPr>
          <a:xfrm rot="2220000">
            <a:off x="3813810" y="2051050"/>
            <a:ext cx="1479550" cy="1475740"/>
          </a:xfrm>
          <a:prstGeom prst="rect">
            <a:avLst/>
          </a:prstGeom>
        </p:spPr>
      </p:pic>
      <p:pic>
        <p:nvPicPr>
          <p:cNvPr id="17" name="图片 16" descr="guochao2019_055"/>
          <p:cNvPicPr>
            <a:picLocks noChangeAspect="1"/>
          </p:cNvPicPr>
          <p:nvPr/>
        </p:nvPicPr>
        <p:blipFill>
          <a:blip r:embed="rId1">
            <a:clrChange>
              <a:clrFrom>
                <a:srgbClr val="FFFFFF">
                  <a:alpha val="100000"/>
                </a:srgbClr>
              </a:clrFrom>
              <a:clrTo>
                <a:srgbClr val="FFFFFF">
                  <a:alpha val="100000"/>
                  <a:alpha val="0"/>
                </a:srgbClr>
              </a:clrTo>
            </a:clrChange>
            <a:lum contrast="-24000"/>
          </a:blip>
          <a:srcRect l="26400" t="25785" r="26862" b="28821"/>
          <a:stretch>
            <a:fillRect/>
          </a:stretch>
        </p:blipFill>
        <p:spPr>
          <a:xfrm rot="2220000">
            <a:off x="7090410" y="1611630"/>
            <a:ext cx="989330" cy="986790"/>
          </a:xfrm>
          <a:prstGeom prst="rect">
            <a:avLst/>
          </a:prstGeom>
        </p:spPr>
      </p:pic>
      <p:pic>
        <p:nvPicPr>
          <p:cNvPr id="30" name="图片 29" descr="20170810084656_12864"/>
          <p:cNvPicPr>
            <a:picLocks noChangeAspect="1"/>
          </p:cNvPicPr>
          <p:nvPr/>
        </p:nvPicPr>
        <p:blipFill>
          <a:blip r:embed="rId2">
            <a:clrChange>
              <a:clrFrom>
                <a:srgbClr val="FFFFFF">
                  <a:alpha val="100000"/>
                </a:srgbClr>
              </a:clrFrom>
              <a:clrTo>
                <a:srgbClr val="FFFFFF">
                  <a:alpha val="100000"/>
                  <a:alpha val="0"/>
                </a:srgbClr>
              </a:clrTo>
            </a:clrChange>
            <a:lum contrast="-30000"/>
          </a:blip>
          <a:srcRect l="50632" t="52912" r="-211"/>
          <a:stretch>
            <a:fillRect/>
          </a:stretch>
        </p:blipFill>
        <p:spPr>
          <a:xfrm flipH="1">
            <a:off x="7294880" y="2228215"/>
            <a:ext cx="1607185" cy="1122045"/>
          </a:xfrm>
          <a:prstGeom prst="rect">
            <a:avLst/>
          </a:prstGeom>
        </p:spPr>
      </p:pic>
      <p:pic>
        <p:nvPicPr>
          <p:cNvPr id="31" name="图片 30" descr="4"/>
          <p:cNvPicPr>
            <a:picLocks noChangeAspect="1"/>
          </p:cNvPicPr>
          <p:nvPr/>
        </p:nvPicPr>
        <p:blipFill>
          <a:blip r:embed="rId3">
            <a:clrChange>
              <a:clrFrom>
                <a:srgbClr val="FFFFFF">
                  <a:alpha val="100000"/>
                </a:srgbClr>
              </a:clrFrom>
              <a:clrTo>
                <a:srgbClr val="FFFFFF">
                  <a:alpha val="100000"/>
                  <a:alpha val="0"/>
                </a:srgbClr>
              </a:clrTo>
            </a:clrChange>
            <a:lum contrast="-24000"/>
          </a:blip>
          <a:srcRect r="886" b="50013"/>
          <a:stretch>
            <a:fillRect/>
          </a:stretch>
        </p:blipFill>
        <p:spPr>
          <a:xfrm rot="20580000">
            <a:off x="4203700" y="1366520"/>
            <a:ext cx="1283335" cy="880110"/>
          </a:xfrm>
          <a:prstGeom prst="rect">
            <a:avLst/>
          </a:prstGeom>
        </p:spPr>
      </p:pic>
      <p:sp>
        <p:nvSpPr>
          <p:cNvPr id="3" name="文本框 2"/>
          <p:cNvSpPr txBox="1"/>
          <p:nvPr/>
        </p:nvSpPr>
        <p:spPr>
          <a:xfrm>
            <a:off x="5381625" y="1413510"/>
            <a:ext cx="928370" cy="3138170"/>
          </a:xfrm>
          <a:prstGeom prst="rect">
            <a:avLst/>
          </a:prstGeom>
          <a:noFill/>
        </p:spPr>
        <p:txBody>
          <a:bodyPr wrap="square" rtlCol="0">
            <a:spAutoFit/>
          </a:bodyPr>
          <a:lstStyle/>
          <a:p>
            <a:r>
              <a:rPr lang="zh-CN" altLang="en-US" sz="6600">
                <a:solidFill>
                  <a:srgbClr val="2C4C5D"/>
                </a:solidFill>
                <a:latin typeface="腾祥伯当行楷简" panose="01010104010101010101" charset="-122"/>
                <a:ea typeface="腾祥伯当行楷简" panose="01010104010101010101" charset="-122"/>
              </a:rPr>
              <a:t>第贰章</a:t>
            </a:r>
            <a:endParaRPr lang="zh-CN" altLang="en-US" sz="6600">
              <a:solidFill>
                <a:srgbClr val="2C4C5D"/>
              </a:solidFill>
              <a:latin typeface="腾祥伯当行楷简" panose="01010104010101010101" charset="-122"/>
              <a:ea typeface="腾祥伯当行楷简" panose="01010104010101010101" charset="-122"/>
            </a:endParaRPr>
          </a:p>
        </p:txBody>
      </p:sp>
      <p:pic>
        <p:nvPicPr>
          <p:cNvPr id="22" name="图片 21" descr="true (106)"/>
          <p:cNvPicPr>
            <a:picLocks noChangeAspect="1"/>
          </p:cNvPicPr>
          <p:nvPr/>
        </p:nvPicPr>
        <p:blipFill>
          <a:blip r:embed="rId4">
            <a:clrChange>
              <a:clrFrom>
                <a:srgbClr val="F6F6F6">
                  <a:alpha val="100000"/>
                </a:srgbClr>
              </a:clrFrom>
              <a:clrTo>
                <a:srgbClr val="F6F6F6">
                  <a:alpha val="100000"/>
                  <a:alpha val="0"/>
                </a:srgbClr>
              </a:clrTo>
            </a:clrChange>
            <a:lum contrast="-12000"/>
          </a:blip>
          <a:stretch>
            <a:fillRect/>
          </a:stretch>
        </p:blipFill>
        <p:spPr>
          <a:xfrm flipH="1">
            <a:off x="8119110" y="2959735"/>
            <a:ext cx="4014470" cy="3844290"/>
          </a:xfrm>
          <a:prstGeom prst="rect">
            <a:avLst/>
          </a:prstGeom>
        </p:spPr>
      </p:pic>
      <p:pic>
        <p:nvPicPr>
          <p:cNvPr id="25" name="图片 24" descr="true (81)"/>
          <p:cNvPicPr>
            <a:picLocks noChangeAspect="1"/>
          </p:cNvPicPr>
          <p:nvPr/>
        </p:nvPicPr>
        <p:blipFill>
          <a:blip r:embed="rId5">
            <a:lum bright="6000" contrast="-12000"/>
          </a:blip>
          <a:srcRect l="2679" t="3244" r="21103" b="72213"/>
          <a:stretch>
            <a:fillRect/>
          </a:stretch>
        </p:blipFill>
        <p:spPr>
          <a:xfrm>
            <a:off x="10918825" y="3512820"/>
            <a:ext cx="964565" cy="310515"/>
          </a:xfrm>
          <a:custGeom>
            <a:avLst/>
            <a:gdLst/>
            <a:ahLst/>
            <a:cxnLst>
              <a:cxn ang="3">
                <a:pos x="hc" y="t"/>
              </a:cxn>
              <a:cxn ang="cd2">
                <a:pos x="l" y="vc"/>
              </a:cxn>
              <a:cxn ang="cd4">
                <a:pos x="hc" y="b"/>
              </a:cxn>
              <a:cxn ang="0">
                <a:pos x="r" y="vc"/>
              </a:cxn>
            </a:cxnLst>
            <a:rect l="l" t="t" r="r" b="b"/>
            <a:pathLst>
              <a:path w="5804" h="1869">
                <a:moveTo>
                  <a:pt x="2868" y="0"/>
                </a:moveTo>
                <a:cubicBezTo>
                  <a:pt x="2879" y="0"/>
                  <a:pt x="2890" y="3"/>
                  <a:pt x="2902" y="10"/>
                </a:cubicBezTo>
                <a:cubicBezTo>
                  <a:pt x="2939" y="33"/>
                  <a:pt x="2934" y="84"/>
                  <a:pt x="2971" y="126"/>
                </a:cubicBezTo>
                <a:cubicBezTo>
                  <a:pt x="3008" y="168"/>
                  <a:pt x="3045" y="177"/>
                  <a:pt x="3087" y="219"/>
                </a:cubicBezTo>
                <a:cubicBezTo>
                  <a:pt x="3129" y="261"/>
                  <a:pt x="3138" y="298"/>
                  <a:pt x="3180" y="335"/>
                </a:cubicBezTo>
                <a:cubicBezTo>
                  <a:pt x="3222" y="372"/>
                  <a:pt x="3259" y="367"/>
                  <a:pt x="3296" y="404"/>
                </a:cubicBezTo>
                <a:cubicBezTo>
                  <a:pt x="3333" y="441"/>
                  <a:pt x="3338" y="474"/>
                  <a:pt x="3366" y="520"/>
                </a:cubicBezTo>
                <a:cubicBezTo>
                  <a:pt x="3394" y="566"/>
                  <a:pt x="3399" y="608"/>
                  <a:pt x="3436" y="636"/>
                </a:cubicBezTo>
                <a:cubicBezTo>
                  <a:pt x="3473" y="664"/>
                  <a:pt x="3506" y="655"/>
                  <a:pt x="3552" y="660"/>
                </a:cubicBezTo>
                <a:cubicBezTo>
                  <a:pt x="3598" y="665"/>
                  <a:pt x="3622" y="660"/>
                  <a:pt x="3668" y="660"/>
                </a:cubicBezTo>
                <a:cubicBezTo>
                  <a:pt x="3714" y="660"/>
                  <a:pt x="3738" y="660"/>
                  <a:pt x="3784" y="660"/>
                </a:cubicBezTo>
                <a:cubicBezTo>
                  <a:pt x="3830" y="660"/>
                  <a:pt x="3854" y="660"/>
                  <a:pt x="3900" y="660"/>
                </a:cubicBezTo>
                <a:cubicBezTo>
                  <a:pt x="3946" y="660"/>
                  <a:pt x="3970" y="660"/>
                  <a:pt x="4016" y="660"/>
                </a:cubicBezTo>
                <a:cubicBezTo>
                  <a:pt x="4062" y="660"/>
                  <a:pt x="4086" y="660"/>
                  <a:pt x="4132" y="660"/>
                </a:cubicBezTo>
                <a:cubicBezTo>
                  <a:pt x="4178" y="660"/>
                  <a:pt x="4248" y="669"/>
                  <a:pt x="4248" y="660"/>
                </a:cubicBezTo>
                <a:cubicBezTo>
                  <a:pt x="4248" y="651"/>
                  <a:pt x="4132" y="632"/>
                  <a:pt x="4132" y="613"/>
                </a:cubicBezTo>
                <a:cubicBezTo>
                  <a:pt x="4132" y="594"/>
                  <a:pt x="4248" y="595"/>
                  <a:pt x="4248" y="567"/>
                </a:cubicBezTo>
                <a:cubicBezTo>
                  <a:pt x="4248" y="539"/>
                  <a:pt x="4178" y="497"/>
                  <a:pt x="4132" y="474"/>
                </a:cubicBezTo>
                <a:cubicBezTo>
                  <a:pt x="4086" y="451"/>
                  <a:pt x="4062" y="460"/>
                  <a:pt x="4016" y="451"/>
                </a:cubicBezTo>
                <a:cubicBezTo>
                  <a:pt x="3970" y="442"/>
                  <a:pt x="3946" y="437"/>
                  <a:pt x="3900" y="428"/>
                </a:cubicBezTo>
                <a:cubicBezTo>
                  <a:pt x="3854" y="419"/>
                  <a:pt x="3784" y="413"/>
                  <a:pt x="3784" y="404"/>
                </a:cubicBezTo>
                <a:cubicBezTo>
                  <a:pt x="3784" y="395"/>
                  <a:pt x="3854" y="386"/>
                  <a:pt x="3900" y="381"/>
                </a:cubicBezTo>
                <a:cubicBezTo>
                  <a:pt x="3946" y="376"/>
                  <a:pt x="3970" y="381"/>
                  <a:pt x="4016" y="381"/>
                </a:cubicBezTo>
                <a:cubicBezTo>
                  <a:pt x="4062" y="381"/>
                  <a:pt x="4086" y="381"/>
                  <a:pt x="4132" y="381"/>
                </a:cubicBezTo>
                <a:cubicBezTo>
                  <a:pt x="4178" y="381"/>
                  <a:pt x="4202" y="381"/>
                  <a:pt x="4248" y="381"/>
                </a:cubicBezTo>
                <a:cubicBezTo>
                  <a:pt x="4294" y="381"/>
                  <a:pt x="4318" y="376"/>
                  <a:pt x="4364" y="381"/>
                </a:cubicBezTo>
                <a:cubicBezTo>
                  <a:pt x="4410" y="386"/>
                  <a:pt x="4434" y="399"/>
                  <a:pt x="4480" y="404"/>
                </a:cubicBezTo>
                <a:cubicBezTo>
                  <a:pt x="4526" y="409"/>
                  <a:pt x="4549" y="404"/>
                  <a:pt x="4596" y="404"/>
                </a:cubicBezTo>
                <a:cubicBezTo>
                  <a:pt x="4643" y="404"/>
                  <a:pt x="4666" y="404"/>
                  <a:pt x="4713" y="404"/>
                </a:cubicBezTo>
                <a:cubicBezTo>
                  <a:pt x="4760" y="404"/>
                  <a:pt x="4783" y="404"/>
                  <a:pt x="4829" y="404"/>
                </a:cubicBezTo>
                <a:cubicBezTo>
                  <a:pt x="4875" y="404"/>
                  <a:pt x="4899" y="404"/>
                  <a:pt x="4945" y="404"/>
                </a:cubicBezTo>
                <a:cubicBezTo>
                  <a:pt x="4991" y="404"/>
                  <a:pt x="5015" y="404"/>
                  <a:pt x="5061" y="404"/>
                </a:cubicBezTo>
                <a:cubicBezTo>
                  <a:pt x="5107" y="404"/>
                  <a:pt x="5131" y="404"/>
                  <a:pt x="5177" y="404"/>
                </a:cubicBezTo>
                <a:cubicBezTo>
                  <a:pt x="5223" y="404"/>
                  <a:pt x="5293" y="385"/>
                  <a:pt x="5293" y="404"/>
                </a:cubicBezTo>
                <a:cubicBezTo>
                  <a:pt x="5293" y="423"/>
                  <a:pt x="5223" y="478"/>
                  <a:pt x="5177" y="497"/>
                </a:cubicBezTo>
                <a:cubicBezTo>
                  <a:pt x="5131" y="516"/>
                  <a:pt x="5107" y="497"/>
                  <a:pt x="5061" y="497"/>
                </a:cubicBezTo>
                <a:cubicBezTo>
                  <a:pt x="5010" y="492"/>
                  <a:pt x="4945" y="497"/>
                  <a:pt x="4945" y="497"/>
                </a:cubicBezTo>
                <a:cubicBezTo>
                  <a:pt x="4945" y="497"/>
                  <a:pt x="5015" y="497"/>
                  <a:pt x="5061" y="497"/>
                </a:cubicBezTo>
                <a:cubicBezTo>
                  <a:pt x="5112" y="502"/>
                  <a:pt x="5144" y="515"/>
                  <a:pt x="5200" y="520"/>
                </a:cubicBezTo>
                <a:cubicBezTo>
                  <a:pt x="5256" y="525"/>
                  <a:pt x="5288" y="520"/>
                  <a:pt x="5339" y="520"/>
                </a:cubicBezTo>
                <a:cubicBezTo>
                  <a:pt x="5390" y="520"/>
                  <a:pt x="5408" y="515"/>
                  <a:pt x="5455" y="520"/>
                </a:cubicBezTo>
                <a:cubicBezTo>
                  <a:pt x="5502" y="525"/>
                  <a:pt x="5525" y="535"/>
                  <a:pt x="5572" y="544"/>
                </a:cubicBezTo>
                <a:cubicBezTo>
                  <a:pt x="5619" y="553"/>
                  <a:pt x="5642" y="558"/>
                  <a:pt x="5688" y="567"/>
                </a:cubicBezTo>
                <a:cubicBezTo>
                  <a:pt x="5734" y="576"/>
                  <a:pt x="5804" y="576"/>
                  <a:pt x="5804" y="590"/>
                </a:cubicBezTo>
                <a:cubicBezTo>
                  <a:pt x="5804" y="604"/>
                  <a:pt x="5734" y="627"/>
                  <a:pt x="5688" y="636"/>
                </a:cubicBezTo>
                <a:cubicBezTo>
                  <a:pt x="5642" y="645"/>
                  <a:pt x="5619" y="636"/>
                  <a:pt x="5572" y="636"/>
                </a:cubicBezTo>
                <a:cubicBezTo>
                  <a:pt x="5525" y="636"/>
                  <a:pt x="5502" y="636"/>
                  <a:pt x="5455" y="636"/>
                </a:cubicBezTo>
                <a:cubicBezTo>
                  <a:pt x="5408" y="636"/>
                  <a:pt x="5390" y="636"/>
                  <a:pt x="5339" y="636"/>
                </a:cubicBezTo>
                <a:cubicBezTo>
                  <a:pt x="5288" y="636"/>
                  <a:pt x="5251" y="636"/>
                  <a:pt x="5200" y="636"/>
                </a:cubicBezTo>
                <a:cubicBezTo>
                  <a:pt x="5149" y="636"/>
                  <a:pt x="5130" y="636"/>
                  <a:pt x="5084" y="636"/>
                </a:cubicBezTo>
                <a:cubicBezTo>
                  <a:pt x="5047" y="636"/>
                  <a:pt x="5024" y="639"/>
                  <a:pt x="4992" y="638"/>
                </a:cubicBezTo>
                <a:lnTo>
                  <a:pt x="4991" y="638"/>
                </a:lnTo>
                <a:lnTo>
                  <a:pt x="4991" y="638"/>
                </a:lnTo>
                <a:cubicBezTo>
                  <a:pt x="4984" y="628"/>
                  <a:pt x="4976" y="619"/>
                  <a:pt x="4968" y="613"/>
                </a:cubicBezTo>
                <a:cubicBezTo>
                  <a:pt x="4936" y="590"/>
                  <a:pt x="4852" y="608"/>
                  <a:pt x="4852" y="613"/>
                </a:cubicBezTo>
                <a:cubicBezTo>
                  <a:pt x="4852" y="618"/>
                  <a:pt x="4922" y="631"/>
                  <a:pt x="4968" y="636"/>
                </a:cubicBezTo>
                <a:cubicBezTo>
                  <a:pt x="4974" y="637"/>
                  <a:pt x="4979" y="637"/>
                  <a:pt x="4984" y="638"/>
                </a:cubicBezTo>
                <a:lnTo>
                  <a:pt x="4991" y="638"/>
                </a:lnTo>
                <a:lnTo>
                  <a:pt x="4996" y="646"/>
                </a:lnTo>
                <a:cubicBezTo>
                  <a:pt x="5013" y="675"/>
                  <a:pt x="5024" y="713"/>
                  <a:pt x="5014" y="729"/>
                </a:cubicBezTo>
                <a:cubicBezTo>
                  <a:pt x="4968" y="724"/>
                  <a:pt x="4944" y="729"/>
                  <a:pt x="4898" y="729"/>
                </a:cubicBezTo>
                <a:cubicBezTo>
                  <a:pt x="4944" y="729"/>
                  <a:pt x="5000" y="752"/>
                  <a:pt x="5014" y="729"/>
                </a:cubicBezTo>
                <a:cubicBezTo>
                  <a:pt x="5060" y="734"/>
                  <a:pt x="5083" y="748"/>
                  <a:pt x="5130" y="753"/>
                </a:cubicBezTo>
                <a:cubicBezTo>
                  <a:pt x="5177" y="758"/>
                  <a:pt x="5200" y="753"/>
                  <a:pt x="5247" y="753"/>
                </a:cubicBezTo>
                <a:cubicBezTo>
                  <a:pt x="5294" y="753"/>
                  <a:pt x="5317" y="748"/>
                  <a:pt x="5363" y="753"/>
                </a:cubicBezTo>
                <a:cubicBezTo>
                  <a:pt x="5409" y="758"/>
                  <a:pt x="5433" y="767"/>
                  <a:pt x="5479" y="776"/>
                </a:cubicBezTo>
                <a:cubicBezTo>
                  <a:pt x="5525" y="785"/>
                  <a:pt x="5595" y="780"/>
                  <a:pt x="5595" y="799"/>
                </a:cubicBezTo>
                <a:cubicBezTo>
                  <a:pt x="5595" y="818"/>
                  <a:pt x="5530" y="855"/>
                  <a:pt x="5479" y="869"/>
                </a:cubicBezTo>
                <a:cubicBezTo>
                  <a:pt x="5428" y="883"/>
                  <a:pt x="5390" y="869"/>
                  <a:pt x="5339" y="869"/>
                </a:cubicBezTo>
                <a:cubicBezTo>
                  <a:pt x="5288" y="869"/>
                  <a:pt x="5269" y="869"/>
                  <a:pt x="5223" y="869"/>
                </a:cubicBezTo>
                <a:cubicBezTo>
                  <a:pt x="5177" y="869"/>
                  <a:pt x="5153" y="869"/>
                  <a:pt x="5107" y="869"/>
                </a:cubicBezTo>
                <a:cubicBezTo>
                  <a:pt x="5061" y="869"/>
                  <a:pt x="5037" y="869"/>
                  <a:pt x="4991" y="869"/>
                </a:cubicBezTo>
                <a:cubicBezTo>
                  <a:pt x="4945" y="869"/>
                  <a:pt x="4921" y="869"/>
                  <a:pt x="4875" y="869"/>
                </a:cubicBezTo>
                <a:cubicBezTo>
                  <a:pt x="4829" y="869"/>
                  <a:pt x="4805" y="869"/>
                  <a:pt x="4759" y="869"/>
                </a:cubicBezTo>
                <a:cubicBezTo>
                  <a:pt x="4713" y="869"/>
                  <a:pt x="4689" y="869"/>
                  <a:pt x="4643" y="869"/>
                </a:cubicBezTo>
                <a:cubicBezTo>
                  <a:pt x="4597" y="869"/>
                  <a:pt x="4573" y="869"/>
                  <a:pt x="4527" y="869"/>
                </a:cubicBezTo>
                <a:cubicBezTo>
                  <a:pt x="4481" y="869"/>
                  <a:pt x="4457" y="874"/>
                  <a:pt x="4411" y="869"/>
                </a:cubicBezTo>
                <a:cubicBezTo>
                  <a:pt x="4365" y="864"/>
                  <a:pt x="4341" y="850"/>
                  <a:pt x="4295" y="845"/>
                </a:cubicBezTo>
                <a:cubicBezTo>
                  <a:pt x="4249" y="840"/>
                  <a:pt x="4226" y="845"/>
                  <a:pt x="4179" y="845"/>
                </a:cubicBezTo>
                <a:cubicBezTo>
                  <a:pt x="4132" y="845"/>
                  <a:pt x="4109" y="845"/>
                  <a:pt x="4062" y="845"/>
                </a:cubicBezTo>
                <a:cubicBezTo>
                  <a:pt x="4015" y="845"/>
                  <a:pt x="3992" y="845"/>
                  <a:pt x="3946" y="845"/>
                </a:cubicBezTo>
                <a:cubicBezTo>
                  <a:pt x="3900" y="845"/>
                  <a:pt x="3876" y="845"/>
                  <a:pt x="3830" y="845"/>
                </a:cubicBezTo>
                <a:cubicBezTo>
                  <a:pt x="3784" y="845"/>
                  <a:pt x="3760" y="845"/>
                  <a:pt x="3714" y="845"/>
                </a:cubicBezTo>
                <a:cubicBezTo>
                  <a:pt x="3668" y="845"/>
                  <a:pt x="3598" y="850"/>
                  <a:pt x="3598" y="845"/>
                </a:cubicBezTo>
                <a:cubicBezTo>
                  <a:pt x="3598" y="840"/>
                  <a:pt x="3714" y="831"/>
                  <a:pt x="3714" y="822"/>
                </a:cubicBezTo>
                <a:cubicBezTo>
                  <a:pt x="3714" y="813"/>
                  <a:pt x="3644" y="808"/>
                  <a:pt x="3598" y="799"/>
                </a:cubicBezTo>
                <a:cubicBezTo>
                  <a:pt x="3552" y="790"/>
                  <a:pt x="3519" y="757"/>
                  <a:pt x="3482" y="776"/>
                </a:cubicBezTo>
                <a:cubicBezTo>
                  <a:pt x="3445" y="795"/>
                  <a:pt x="3417" y="846"/>
                  <a:pt x="3412" y="892"/>
                </a:cubicBezTo>
                <a:cubicBezTo>
                  <a:pt x="3407" y="938"/>
                  <a:pt x="3450" y="962"/>
                  <a:pt x="3459" y="1008"/>
                </a:cubicBezTo>
                <a:cubicBezTo>
                  <a:pt x="3468" y="1054"/>
                  <a:pt x="3459" y="1078"/>
                  <a:pt x="3459" y="1124"/>
                </a:cubicBezTo>
                <a:cubicBezTo>
                  <a:pt x="3459" y="1170"/>
                  <a:pt x="3468" y="1194"/>
                  <a:pt x="3459" y="1240"/>
                </a:cubicBezTo>
                <a:cubicBezTo>
                  <a:pt x="3450" y="1286"/>
                  <a:pt x="3431" y="1310"/>
                  <a:pt x="3412" y="1356"/>
                </a:cubicBezTo>
                <a:cubicBezTo>
                  <a:pt x="3393" y="1402"/>
                  <a:pt x="3398" y="1435"/>
                  <a:pt x="3366" y="1472"/>
                </a:cubicBezTo>
                <a:cubicBezTo>
                  <a:pt x="3334" y="1509"/>
                  <a:pt x="3296" y="1505"/>
                  <a:pt x="3250" y="1542"/>
                </a:cubicBezTo>
                <a:cubicBezTo>
                  <a:pt x="3204" y="1579"/>
                  <a:pt x="3180" y="1621"/>
                  <a:pt x="3134" y="1658"/>
                </a:cubicBezTo>
                <a:cubicBezTo>
                  <a:pt x="3088" y="1695"/>
                  <a:pt x="3064" y="1700"/>
                  <a:pt x="3018" y="1728"/>
                </a:cubicBezTo>
                <a:cubicBezTo>
                  <a:pt x="2972" y="1756"/>
                  <a:pt x="2948" y="1778"/>
                  <a:pt x="2902" y="1797"/>
                </a:cubicBezTo>
                <a:cubicBezTo>
                  <a:pt x="2856" y="1816"/>
                  <a:pt x="2832" y="1812"/>
                  <a:pt x="2786" y="1821"/>
                </a:cubicBezTo>
                <a:cubicBezTo>
                  <a:pt x="2740" y="1830"/>
                  <a:pt x="2717" y="1835"/>
                  <a:pt x="2670" y="1844"/>
                </a:cubicBezTo>
                <a:cubicBezTo>
                  <a:pt x="2623" y="1853"/>
                  <a:pt x="2600" y="1862"/>
                  <a:pt x="2553" y="1867"/>
                </a:cubicBezTo>
                <a:cubicBezTo>
                  <a:pt x="2506" y="1872"/>
                  <a:pt x="2483" y="1867"/>
                  <a:pt x="2437" y="1867"/>
                </a:cubicBezTo>
                <a:cubicBezTo>
                  <a:pt x="2391" y="1867"/>
                  <a:pt x="2367" y="1867"/>
                  <a:pt x="2321" y="1867"/>
                </a:cubicBezTo>
                <a:cubicBezTo>
                  <a:pt x="2275" y="1867"/>
                  <a:pt x="2251" y="1867"/>
                  <a:pt x="2205" y="1867"/>
                </a:cubicBezTo>
                <a:cubicBezTo>
                  <a:pt x="2159" y="1867"/>
                  <a:pt x="2135" y="1872"/>
                  <a:pt x="2089" y="1867"/>
                </a:cubicBezTo>
                <a:cubicBezTo>
                  <a:pt x="2043" y="1862"/>
                  <a:pt x="2019" y="1853"/>
                  <a:pt x="1973" y="1844"/>
                </a:cubicBezTo>
                <a:cubicBezTo>
                  <a:pt x="1927" y="1835"/>
                  <a:pt x="1903" y="1844"/>
                  <a:pt x="1857" y="1821"/>
                </a:cubicBezTo>
                <a:cubicBezTo>
                  <a:pt x="1811" y="1798"/>
                  <a:pt x="1787" y="1751"/>
                  <a:pt x="1741" y="1728"/>
                </a:cubicBezTo>
                <a:cubicBezTo>
                  <a:pt x="1695" y="1705"/>
                  <a:pt x="1671" y="1709"/>
                  <a:pt x="1625" y="1704"/>
                </a:cubicBezTo>
                <a:cubicBezTo>
                  <a:pt x="1579" y="1699"/>
                  <a:pt x="1555" y="1704"/>
                  <a:pt x="1509" y="1704"/>
                </a:cubicBezTo>
                <a:cubicBezTo>
                  <a:pt x="1463" y="1704"/>
                  <a:pt x="1439" y="1704"/>
                  <a:pt x="1393" y="1704"/>
                </a:cubicBezTo>
                <a:cubicBezTo>
                  <a:pt x="1347" y="1704"/>
                  <a:pt x="1324" y="1709"/>
                  <a:pt x="1277" y="1704"/>
                </a:cubicBezTo>
                <a:cubicBezTo>
                  <a:pt x="1230" y="1699"/>
                  <a:pt x="1207" y="1690"/>
                  <a:pt x="1160" y="1681"/>
                </a:cubicBezTo>
                <a:cubicBezTo>
                  <a:pt x="1113" y="1672"/>
                  <a:pt x="1090" y="1663"/>
                  <a:pt x="1044" y="1658"/>
                </a:cubicBezTo>
                <a:cubicBezTo>
                  <a:pt x="998" y="1653"/>
                  <a:pt x="974" y="1658"/>
                  <a:pt x="928" y="1658"/>
                </a:cubicBezTo>
                <a:cubicBezTo>
                  <a:pt x="882" y="1658"/>
                  <a:pt x="858" y="1663"/>
                  <a:pt x="812" y="1658"/>
                </a:cubicBezTo>
                <a:cubicBezTo>
                  <a:pt x="766" y="1653"/>
                  <a:pt x="742" y="1640"/>
                  <a:pt x="696" y="1635"/>
                </a:cubicBezTo>
                <a:cubicBezTo>
                  <a:pt x="650" y="1630"/>
                  <a:pt x="626" y="1635"/>
                  <a:pt x="580" y="1635"/>
                </a:cubicBezTo>
                <a:cubicBezTo>
                  <a:pt x="534" y="1635"/>
                  <a:pt x="510" y="1635"/>
                  <a:pt x="464" y="1635"/>
                </a:cubicBezTo>
                <a:cubicBezTo>
                  <a:pt x="418" y="1635"/>
                  <a:pt x="394" y="1635"/>
                  <a:pt x="348" y="1635"/>
                </a:cubicBezTo>
                <a:cubicBezTo>
                  <a:pt x="302" y="1635"/>
                  <a:pt x="278" y="1640"/>
                  <a:pt x="232" y="1635"/>
                </a:cubicBezTo>
                <a:cubicBezTo>
                  <a:pt x="186" y="1630"/>
                  <a:pt x="116" y="1626"/>
                  <a:pt x="116" y="1612"/>
                </a:cubicBezTo>
                <a:cubicBezTo>
                  <a:pt x="116" y="1598"/>
                  <a:pt x="232" y="1579"/>
                  <a:pt x="232" y="1565"/>
                </a:cubicBezTo>
                <a:cubicBezTo>
                  <a:pt x="232" y="1551"/>
                  <a:pt x="162" y="1551"/>
                  <a:pt x="116" y="1542"/>
                </a:cubicBezTo>
                <a:cubicBezTo>
                  <a:pt x="70" y="1533"/>
                  <a:pt x="0" y="1528"/>
                  <a:pt x="0" y="1519"/>
                </a:cubicBezTo>
                <a:cubicBezTo>
                  <a:pt x="0" y="1510"/>
                  <a:pt x="70" y="1500"/>
                  <a:pt x="116" y="1495"/>
                </a:cubicBezTo>
                <a:cubicBezTo>
                  <a:pt x="162" y="1490"/>
                  <a:pt x="186" y="1495"/>
                  <a:pt x="232" y="1495"/>
                </a:cubicBezTo>
                <a:cubicBezTo>
                  <a:pt x="278" y="1495"/>
                  <a:pt x="302" y="1495"/>
                  <a:pt x="348" y="1495"/>
                </a:cubicBezTo>
                <a:cubicBezTo>
                  <a:pt x="394" y="1495"/>
                  <a:pt x="418" y="1495"/>
                  <a:pt x="464" y="1495"/>
                </a:cubicBezTo>
                <a:cubicBezTo>
                  <a:pt x="510" y="1495"/>
                  <a:pt x="561" y="1518"/>
                  <a:pt x="580" y="1495"/>
                </a:cubicBezTo>
                <a:cubicBezTo>
                  <a:pt x="599" y="1472"/>
                  <a:pt x="538" y="1416"/>
                  <a:pt x="557" y="1379"/>
                </a:cubicBezTo>
                <a:cubicBezTo>
                  <a:pt x="576" y="1342"/>
                  <a:pt x="673" y="1328"/>
                  <a:pt x="673" y="1310"/>
                </a:cubicBezTo>
                <a:cubicBezTo>
                  <a:pt x="673" y="1292"/>
                  <a:pt x="608" y="1296"/>
                  <a:pt x="557" y="1287"/>
                </a:cubicBezTo>
                <a:cubicBezTo>
                  <a:pt x="506" y="1278"/>
                  <a:pt x="469" y="1272"/>
                  <a:pt x="418" y="1263"/>
                </a:cubicBezTo>
                <a:cubicBezTo>
                  <a:pt x="367" y="1254"/>
                  <a:pt x="348" y="1254"/>
                  <a:pt x="301" y="1240"/>
                </a:cubicBezTo>
                <a:cubicBezTo>
                  <a:pt x="254" y="1226"/>
                  <a:pt x="185" y="1208"/>
                  <a:pt x="185" y="1194"/>
                </a:cubicBezTo>
                <a:cubicBezTo>
                  <a:pt x="185" y="1180"/>
                  <a:pt x="254" y="1175"/>
                  <a:pt x="301" y="1170"/>
                </a:cubicBezTo>
                <a:cubicBezTo>
                  <a:pt x="348" y="1165"/>
                  <a:pt x="371" y="1170"/>
                  <a:pt x="418" y="1170"/>
                </a:cubicBezTo>
                <a:cubicBezTo>
                  <a:pt x="465" y="1170"/>
                  <a:pt x="488" y="1170"/>
                  <a:pt x="534" y="1170"/>
                </a:cubicBezTo>
                <a:cubicBezTo>
                  <a:pt x="580" y="1170"/>
                  <a:pt x="604" y="1170"/>
                  <a:pt x="650" y="1170"/>
                </a:cubicBezTo>
                <a:cubicBezTo>
                  <a:pt x="696" y="1170"/>
                  <a:pt x="720" y="1170"/>
                  <a:pt x="766" y="1170"/>
                </a:cubicBezTo>
                <a:cubicBezTo>
                  <a:pt x="812" y="1170"/>
                  <a:pt x="836" y="1170"/>
                  <a:pt x="882" y="1170"/>
                </a:cubicBezTo>
                <a:cubicBezTo>
                  <a:pt x="928" y="1170"/>
                  <a:pt x="947" y="1170"/>
                  <a:pt x="998" y="1170"/>
                </a:cubicBezTo>
                <a:cubicBezTo>
                  <a:pt x="1049" y="1170"/>
                  <a:pt x="1086" y="1170"/>
                  <a:pt x="1137" y="1170"/>
                </a:cubicBezTo>
                <a:cubicBezTo>
                  <a:pt x="1188" y="1170"/>
                  <a:pt x="1207" y="1170"/>
                  <a:pt x="1253" y="1170"/>
                </a:cubicBezTo>
                <a:cubicBezTo>
                  <a:pt x="1299" y="1170"/>
                  <a:pt x="1323" y="1170"/>
                  <a:pt x="1369" y="1170"/>
                </a:cubicBezTo>
                <a:cubicBezTo>
                  <a:pt x="1415" y="1170"/>
                  <a:pt x="1443" y="1193"/>
                  <a:pt x="1485" y="1170"/>
                </a:cubicBezTo>
                <a:cubicBezTo>
                  <a:pt x="1527" y="1147"/>
                  <a:pt x="1559" y="1100"/>
                  <a:pt x="1578" y="1054"/>
                </a:cubicBezTo>
                <a:cubicBezTo>
                  <a:pt x="1597" y="1008"/>
                  <a:pt x="1578" y="984"/>
                  <a:pt x="1578" y="938"/>
                </a:cubicBezTo>
                <a:cubicBezTo>
                  <a:pt x="1578" y="892"/>
                  <a:pt x="1583" y="868"/>
                  <a:pt x="1578" y="822"/>
                </a:cubicBezTo>
                <a:cubicBezTo>
                  <a:pt x="1573" y="776"/>
                  <a:pt x="1564" y="752"/>
                  <a:pt x="1555" y="706"/>
                </a:cubicBezTo>
                <a:cubicBezTo>
                  <a:pt x="1546" y="660"/>
                  <a:pt x="1537" y="636"/>
                  <a:pt x="1532" y="590"/>
                </a:cubicBezTo>
                <a:cubicBezTo>
                  <a:pt x="1527" y="544"/>
                  <a:pt x="1518" y="520"/>
                  <a:pt x="1532" y="474"/>
                </a:cubicBezTo>
                <a:cubicBezTo>
                  <a:pt x="1546" y="428"/>
                  <a:pt x="1565" y="395"/>
                  <a:pt x="1602" y="358"/>
                </a:cubicBezTo>
                <a:cubicBezTo>
                  <a:pt x="1639" y="321"/>
                  <a:pt x="1690" y="302"/>
                  <a:pt x="1718" y="288"/>
                </a:cubicBezTo>
                <a:cubicBezTo>
                  <a:pt x="1746" y="274"/>
                  <a:pt x="1713" y="307"/>
                  <a:pt x="1741" y="288"/>
                </a:cubicBezTo>
                <a:cubicBezTo>
                  <a:pt x="1769" y="269"/>
                  <a:pt x="1811" y="232"/>
                  <a:pt x="1857" y="195"/>
                </a:cubicBezTo>
                <a:cubicBezTo>
                  <a:pt x="1903" y="158"/>
                  <a:pt x="1927" y="134"/>
                  <a:pt x="1973" y="102"/>
                </a:cubicBezTo>
                <a:cubicBezTo>
                  <a:pt x="2019" y="70"/>
                  <a:pt x="2043" y="47"/>
                  <a:pt x="2089" y="33"/>
                </a:cubicBezTo>
                <a:cubicBezTo>
                  <a:pt x="2135" y="19"/>
                  <a:pt x="2159" y="38"/>
                  <a:pt x="2205" y="33"/>
                </a:cubicBezTo>
                <a:cubicBezTo>
                  <a:pt x="2251" y="28"/>
                  <a:pt x="2275" y="15"/>
                  <a:pt x="2321" y="10"/>
                </a:cubicBezTo>
                <a:cubicBezTo>
                  <a:pt x="2367" y="5"/>
                  <a:pt x="2391" y="10"/>
                  <a:pt x="2437" y="10"/>
                </a:cubicBezTo>
                <a:cubicBezTo>
                  <a:pt x="2483" y="10"/>
                  <a:pt x="2506" y="10"/>
                  <a:pt x="2553" y="10"/>
                </a:cubicBezTo>
                <a:cubicBezTo>
                  <a:pt x="2600" y="10"/>
                  <a:pt x="2623" y="10"/>
                  <a:pt x="2670" y="10"/>
                </a:cubicBezTo>
                <a:cubicBezTo>
                  <a:pt x="2717" y="10"/>
                  <a:pt x="2740" y="10"/>
                  <a:pt x="2786" y="10"/>
                </a:cubicBezTo>
                <a:cubicBezTo>
                  <a:pt x="2818" y="10"/>
                  <a:pt x="2843" y="-1"/>
                  <a:pt x="2868" y="0"/>
                </a:cubicBezTo>
                <a:close/>
              </a:path>
            </a:pathLst>
          </a:custGeom>
        </p:spPr>
      </p:pic>
      <p:pic>
        <p:nvPicPr>
          <p:cNvPr id="52" name="图片 51" descr="true (97)"/>
          <p:cNvPicPr>
            <a:picLocks noChangeAspect="1"/>
          </p:cNvPicPr>
          <p:nvPr/>
        </p:nvPicPr>
        <p:blipFill>
          <a:blip r:embed="rId6">
            <a:clrChange>
              <a:clrFrom>
                <a:srgbClr val="F6F6F6">
                  <a:alpha val="100000"/>
                </a:srgbClr>
              </a:clrFrom>
              <a:clrTo>
                <a:srgbClr val="F6F6F6">
                  <a:alpha val="100000"/>
                  <a:alpha val="0"/>
                </a:srgbClr>
              </a:clrTo>
            </a:clrChange>
          </a:blip>
          <a:stretch>
            <a:fillRect/>
          </a:stretch>
        </p:blipFill>
        <p:spPr>
          <a:xfrm>
            <a:off x="9509760" y="2414905"/>
            <a:ext cx="1853565" cy="1547495"/>
          </a:xfrm>
          <a:prstGeom prst="rect">
            <a:avLst/>
          </a:prstGeom>
        </p:spPr>
      </p:pic>
      <p:grpSp>
        <p:nvGrpSpPr>
          <p:cNvPr id="28" name="组合 27"/>
          <p:cNvGrpSpPr/>
          <p:nvPr/>
        </p:nvGrpSpPr>
        <p:grpSpPr>
          <a:xfrm>
            <a:off x="41910" y="3815080"/>
            <a:ext cx="5551805" cy="2989580"/>
            <a:chOff x="66" y="6008"/>
            <a:chExt cx="8743" cy="4708"/>
          </a:xfrm>
        </p:grpSpPr>
        <p:pic>
          <p:nvPicPr>
            <p:cNvPr id="35" name="图片 34" descr="true (101)"/>
            <p:cNvPicPr>
              <a:picLocks noChangeAspect="1"/>
            </p:cNvPicPr>
            <p:nvPr/>
          </p:nvPicPr>
          <p:blipFill>
            <a:blip r:embed="rId7">
              <a:clrChange>
                <a:clrFrom>
                  <a:srgbClr val="F6F6F6">
                    <a:alpha val="100000"/>
                  </a:srgbClr>
                </a:clrFrom>
                <a:clrTo>
                  <a:srgbClr val="F6F6F6">
                    <a:alpha val="100000"/>
                    <a:alpha val="0"/>
                  </a:srgbClr>
                </a:clrTo>
              </a:clrChange>
              <a:lum contrast="-6000"/>
            </a:blip>
            <a:srcRect l="22688"/>
            <a:stretch>
              <a:fillRect/>
            </a:stretch>
          </p:blipFill>
          <p:spPr>
            <a:xfrm flipH="1">
              <a:off x="66" y="6008"/>
              <a:ext cx="8743" cy="4708"/>
            </a:xfrm>
            <a:prstGeom prst="rect">
              <a:avLst/>
            </a:prstGeom>
          </p:spPr>
        </p:pic>
        <p:pic>
          <p:nvPicPr>
            <p:cNvPr id="36" name="图片 35" descr="true (97)"/>
            <p:cNvPicPr>
              <a:picLocks noChangeAspect="1"/>
            </p:cNvPicPr>
            <p:nvPr/>
          </p:nvPicPr>
          <p:blipFill>
            <a:blip r:embed="rId6">
              <a:clrChange>
                <a:clrFrom>
                  <a:srgbClr val="F6F6F6">
                    <a:alpha val="100000"/>
                  </a:srgbClr>
                </a:clrFrom>
                <a:clrTo>
                  <a:srgbClr val="F6F6F6">
                    <a:alpha val="100000"/>
                    <a:alpha val="0"/>
                  </a:srgbClr>
                </a:clrTo>
              </a:clrChange>
            </a:blip>
            <a:stretch>
              <a:fillRect/>
            </a:stretch>
          </p:blipFill>
          <p:spPr>
            <a:xfrm>
              <a:off x="3518" y="7744"/>
              <a:ext cx="2200" cy="1837"/>
            </a:xfrm>
            <a:prstGeom prst="rect">
              <a:avLst/>
            </a:prstGeom>
          </p:spPr>
        </p:pic>
      </p:grpSp>
      <p:sp>
        <p:nvSpPr>
          <p:cNvPr id="10" name="文本框 9"/>
          <p:cNvSpPr txBox="1"/>
          <p:nvPr/>
        </p:nvSpPr>
        <p:spPr>
          <a:xfrm>
            <a:off x="6448425" y="2868295"/>
            <a:ext cx="444500" cy="1599565"/>
          </a:xfrm>
          <a:prstGeom prst="rect">
            <a:avLst/>
          </a:prstGeom>
          <a:noFill/>
        </p:spPr>
        <p:txBody>
          <a:bodyPr wrap="square" rtlCol="0">
            <a:spAutoFit/>
          </a:bodyPr>
          <a:lstStyle/>
          <a:p>
            <a:r>
              <a:rPr lang="zh-CN" altLang="en-US" sz="1400">
                <a:solidFill>
                  <a:srgbClr val="2C4C5D"/>
                </a:solidFill>
              </a:rPr>
              <a:t>中華五千年文化</a:t>
            </a:r>
            <a:endParaRPr lang="zh-CN" altLang="en-US" sz="1400">
              <a:solidFill>
                <a:srgbClr val="2C4C5D"/>
              </a:solidFill>
            </a:endParaRPr>
          </a:p>
        </p:txBody>
      </p:sp>
      <p:sp>
        <p:nvSpPr>
          <p:cNvPr id="11" name="文本框 10"/>
          <p:cNvSpPr txBox="1"/>
          <p:nvPr/>
        </p:nvSpPr>
        <p:spPr>
          <a:xfrm>
            <a:off x="6922135" y="3350260"/>
            <a:ext cx="372745" cy="953135"/>
          </a:xfrm>
          <a:prstGeom prst="rect">
            <a:avLst/>
          </a:prstGeom>
          <a:noFill/>
        </p:spPr>
        <p:txBody>
          <a:bodyPr wrap="square" rtlCol="0">
            <a:spAutoFit/>
          </a:bodyPr>
          <a:lstStyle/>
          <a:p>
            <a:r>
              <a:rPr lang="zh-CN" altLang="en-US" sz="1400">
                <a:solidFill>
                  <a:srgbClr val="2C4C5D"/>
                </a:solidFill>
              </a:rPr>
              <a:t>淵遠流長</a:t>
            </a:r>
            <a:endParaRPr lang="zh-CN" altLang="en-US" sz="1400">
              <a:solidFill>
                <a:srgbClr val="2C4C5D"/>
              </a:solidFill>
            </a:endParaRPr>
          </a:p>
        </p:txBody>
      </p:sp>
      <p:pic>
        <p:nvPicPr>
          <p:cNvPr id="40" name="图片 39" descr="true (78)"/>
          <p:cNvPicPr>
            <a:picLocks noChangeAspect="1"/>
          </p:cNvPicPr>
          <p:nvPr/>
        </p:nvPicPr>
        <p:blipFill>
          <a:blip r:embed="rId8">
            <a:clrChange>
              <a:clrFrom>
                <a:srgbClr val="F6F6F6">
                  <a:alpha val="100000"/>
                </a:srgbClr>
              </a:clrFrom>
              <a:clrTo>
                <a:srgbClr val="F6F6F6">
                  <a:alpha val="100000"/>
                  <a:alpha val="0"/>
                </a:srgbClr>
              </a:clrTo>
            </a:clrChange>
            <a:grayscl/>
          </a:blip>
          <a:srcRect b="27207"/>
          <a:stretch>
            <a:fillRect/>
          </a:stretch>
        </p:blipFill>
        <p:spPr>
          <a:xfrm>
            <a:off x="1257300" y="997585"/>
            <a:ext cx="2373630" cy="963295"/>
          </a:xfrm>
          <a:prstGeom prst="rect">
            <a:avLst/>
          </a:prstGeom>
        </p:spPr>
      </p:pic>
      <p:pic>
        <p:nvPicPr>
          <p:cNvPr id="41" name="图片 40" descr="true (78)"/>
          <p:cNvPicPr>
            <a:picLocks noChangeAspect="1"/>
          </p:cNvPicPr>
          <p:nvPr/>
        </p:nvPicPr>
        <p:blipFill>
          <a:blip r:embed="rId8">
            <a:clrChange>
              <a:clrFrom>
                <a:srgbClr val="F6F6F6">
                  <a:alpha val="100000"/>
                </a:srgbClr>
              </a:clrFrom>
              <a:clrTo>
                <a:srgbClr val="F6F6F6">
                  <a:alpha val="100000"/>
                  <a:alpha val="0"/>
                </a:srgbClr>
              </a:clrTo>
            </a:clrChange>
            <a:grayscl/>
          </a:blip>
          <a:srcRect b="76297"/>
          <a:stretch>
            <a:fillRect/>
          </a:stretch>
        </p:blipFill>
        <p:spPr>
          <a:xfrm>
            <a:off x="6309995" y="4467860"/>
            <a:ext cx="2049780" cy="271145"/>
          </a:xfrm>
          <a:prstGeom prst="rect">
            <a:avLst/>
          </a:prstGeom>
        </p:spPr>
      </p:pic>
    </p:spTree>
    <p:custDataLst>
      <p:tags r:id="rId9"/>
    </p:custDataLst>
  </p:cSld>
  <p:clrMapOvr>
    <a:masterClrMapping/>
  </p:clrMapOvr>
  <p:transition advTm="2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225" y="3719195"/>
            <a:ext cx="12147550" cy="315468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true (69)"/>
          <p:cNvPicPr>
            <a:picLocks noChangeAspect="1"/>
          </p:cNvPicPr>
          <p:nvPr/>
        </p:nvPicPr>
        <p:blipFill>
          <a:blip r:embed="rId1">
            <a:clrChange>
              <a:clrFrom>
                <a:srgbClr val="F6F6F6">
                  <a:alpha val="100000"/>
                </a:srgbClr>
              </a:clrFrom>
              <a:clrTo>
                <a:srgbClr val="F6F6F6">
                  <a:alpha val="100000"/>
                  <a:alpha val="0"/>
                </a:srgbClr>
              </a:clrTo>
            </a:clrChange>
            <a:lum contrast="-18000"/>
          </a:blip>
          <a:stretch>
            <a:fillRect/>
          </a:stretch>
        </p:blipFill>
        <p:spPr>
          <a:xfrm>
            <a:off x="6089650" y="3061335"/>
            <a:ext cx="6080125" cy="3812540"/>
          </a:xfrm>
          <a:prstGeom prst="rect">
            <a:avLst/>
          </a:prstGeom>
        </p:spPr>
      </p:pic>
      <p:grpSp>
        <p:nvGrpSpPr>
          <p:cNvPr id="10" name="组合 9"/>
          <p:cNvGrpSpPr/>
          <p:nvPr/>
        </p:nvGrpSpPr>
        <p:grpSpPr>
          <a:xfrm>
            <a:off x="798972" y="581822"/>
            <a:ext cx="9688636" cy="2301875"/>
            <a:chOff x="6820" y="1971"/>
            <a:chExt cx="5561" cy="3625"/>
          </a:xfrm>
        </p:grpSpPr>
        <p:sp>
          <p:nvSpPr>
            <p:cNvPr id="12" name="文本框 11"/>
            <p:cNvSpPr txBox="1"/>
            <p:nvPr/>
          </p:nvSpPr>
          <p:spPr>
            <a:xfrm>
              <a:off x="6820" y="1971"/>
              <a:ext cx="1745" cy="1018"/>
            </a:xfrm>
            <a:prstGeom prst="rect">
              <a:avLst/>
            </a:prstGeom>
            <a:noFill/>
          </p:spPr>
          <p:txBody>
            <a:bodyPr wrap="none" rtlCol="0">
              <a:spAutoFit/>
            </a:bodyPr>
            <a:lstStyle/>
            <a:p>
              <a:r>
                <a:rPr lang="zh-CN" altLang="en-US" sz="3600" dirty="0">
                  <a:solidFill>
                    <a:srgbClr val="2C4C5D"/>
                  </a:solidFill>
                  <a:latin typeface="全字库正楷体" panose="02010604000101010101" charset="-122"/>
                  <a:ea typeface="全字库正楷体" panose="02010604000101010101" charset="-122"/>
                </a:rPr>
                <a:t>婚礼</a:t>
              </a:r>
              <a:endParaRPr lang="zh-CN" altLang="en-US" sz="3600" dirty="0">
                <a:solidFill>
                  <a:srgbClr val="2C4C5D"/>
                </a:solidFill>
                <a:latin typeface="全字库正楷体" panose="02010604000101010101" charset="-122"/>
                <a:ea typeface="全字库正楷体" panose="02010604000101010101" charset="-122"/>
              </a:endParaRPr>
            </a:p>
          </p:txBody>
        </p:sp>
        <p:sp>
          <p:nvSpPr>
            <p:cNvPr id="13" name="文本框 12"/>
            <p:cNvSpPr txBox="1"/>
            <p:nvPr/>
          </p:nvSpPr>
          <p:spPr>
            <a:xfrm>
              <a:off x="6820" y="3269"/>
              <a:ext cx="5561" cy="2327"/>
            </a:xfrm>
            <a:prstGeom prst="rect">
              <a:avLst/>
            </a:prstGeom>
            <a:noFill/>
          </p:spPr>
          <p:txBody>
            <a:bodyPr wrap="square" rtlCol="0">
              <a:spAutoFit/>
            </a:bodyPr>
            <a:lstStyle/>
            <a:p>
              <a:r>
                <a:rPr lang="zh-CN" altLang="en-US" dirty="0">
                  <a:solidFill>
                    <a:srgbClr val="2C4C5D"/>
                  </a:solidFill>
                  <a:latin typeface="等线" panose="02010600030101010101" pitchFamily="2" charset="-122"/>
                  <a:ea typeface="等线" panose="02010600030101010101" pitchFamily="2" charset="-122"/>
                </a:rPr>
                <a:t>        </a:t>
              </a:r>
              <a:r>
                <a:rPr lang="zh-CN" altLang="zh-CN" dirty="0">
                  <a:solidFill>
                    <a:srgbClr val="2C4C5D"/>
                  </a:solidFill>
                  <a:latin typeface="等线" panose="02010600030101010101" pitchFamily="2" charset="-122"/>
                  <a:ea typeface="等线" panose="02010600030101010101" pitchFamily="2" charset="-122"/>
                </a:rPr>
                <a:t>山西的婚俗也由说媒、合八字、订婚、纳彩、迎亲、拜天地、入洞房等部分组成，当然也有很多特色的部分，比如订婚时，需要举办一个定婚宴，定婚宴上要有双方的父母，而且还要请一位或许是几位亲朋老友来见证两位新人的定婚。男方家长要送给女方一个礼物，通常是金饰，而女方也会送给男方一个礼物，通常是手表。若双方都快意的话定婚宴上就要改口，男女双方家长都要给改口费。 </a:t>
              </a:r>
              <a:endParaRPr lang="zh-CN" altLang="en-US" dirty="0">
                <a:solidFill>
                  <a:srgbClr val="2C4C5D"/>
                </a:solidFill>
                <a:latin typeface="等线" panose="02010600030101010101" pitchFamily="2" charset="-122"/>
                <a:ea typeface="等线" panose="02010600030101010101" pitchFamily="2" charset="-122"/>
              </a:endParaRPr>
            </a:p>
          </p:txBody>
        </p:sp>
      </p:gr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708" y="3854184"/>
            <a:ext cx="4217048" cy="281136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p:transition advTm="2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071485" y="870585"/>
            <a:ext cx="3531235" cy="2561590"/>
            <a:chOff x="6820" y="1998"/>
            <a:chExt cx="5561" cy="4034"/>
          </a:xfrm>
        </p:grpSpPr>
        <p:sp>
          <p:nvSpPr>
            <p:cNvPr id="2" name="文本框 1"/>
            <p:cNvSpPr txBox="1"/>
            <p:nvPr/>
          </p:nvSpPr>
          <p:spPr>
            <a:xfrm>
              <a:off x="7297" y="1998"/>
              <a:ext cx="1745" cy="1018"/>
            </a:xfrm>
            <a:prstGeom prst="rect">
              <a:avLst/>
            </a:prstGeom>
            <a:noFill/>
          </p:spPr>
          <p:txBody>
            <a:bodyPr wrap="none" rtlCol="0">
              <a:spAutoFit/>
            </a:bodyPr>
            <a:lstStyle/>
            <a:p>
              <a:r>
                <a:rPr lang="zh-CN" altLang="en-US" sz="3600" dirty="0">
                  <a:solidFill>
                    <a:srgbClr val="2C4C5D"/>
                  </a:solidFill>
                  <a:latin typeface="全字库正楷体" panose="02010604000101010101" charset="-122"/>
                  <a:ea typeface="全字库正楷体" panose="02010604000101010101" charset="-122"/>
                </a:rPr>
                <a:t>哭嫁</a:t>
              </a:r>
              <a:endParaRPr lang="zh-CN" altLang="en-US" sz="3600" dirty="0">
                <a:solidFill>
                  <a:srgbClr val="2C4C5D"/>
                </a:solidFill>
                <a:latin typeface="全字库正楷体" panose="02010604000101010101" charset="-122"/>
                <a:ea typeface="全字库正楷体" panose="02010604000101010101" charset="-122"/>
              </a:endParaRPr>
            </a:p>
          </p:txBody>
        </p:sp>
        <p:sp>
          <p:nvSpPr>
            <p:cNvPr id="3" name="文本框 2"/>
            <p:cNvSpPr txBox="1"/>
            <p:nvPr/>
          </p:nvSpPr>
          <p:spPr>
            <a:xfrm>
              <a:off x="6820" y="3269"/>
              <a:ext cx="5561" cy="2763"/>
            </a:xfrm>
            <a:prstGeom prst="rect">
              <a:avLst/>
            </a:prstGeom>
            <a:noFill/>
          </p:spPr>
          <p:txBody>
            <a:bodyPr wrap="square" rtlCol="0">
              <a:spAutoFit/>
            </a:bodyPr>
            <a:lstStyle/>
            <a:p>
              <a:r>
                <a:rPr lang="zh-CN" altLang="en-US" dirty="0">
                  <a:solidFill>
                    <a:srgbClr val="2C4C5D"/>
                  </a:solidFill>
                  <a:latin typeface="等线" panose="02010600030101010101" pitchFamily="2" charset="-122"/>
                  <a:ea typeface="等线" panose="02010600030101010101" pitchFamily="2" charset="-122"/>
                </a:rPr>
                <a:t>      </a:t>
              </a:r>
              <a:r>
                <a:rPr lang="zh-CN" altLang="zh-CN" dirty="0">
                  <a:solidFill>
                    <a:srgbClr val="2C4C5D"/>
                  </a:solidFill>
                  <a:latin typeface="等线" panose="02010600030101010101" pitchFamily="2" charset="-122"/>
                  <a:ea typeface="等线" panose="02010600030101010101" pitchFamily="2" charset="-122"/>
                </a:rPr>
                <a:t>山西还有哭嫁的民风，“媳妇哭，娘家富”。新娘的母亲、女性朋友与家属中的女眷，平常都要陪哭。而迎娶队伍到女家门口时，要把一只羊赶在前头入门，俗称撞门。 </a:t>
              </a:r>
              <a:endParaRPr lang="zh-CN" altLang="en-US" dirty="0">
                <a:solidFill>
                  <a:srgbClr val="2C4C5D"/>
                </a:solidFill>
                <a:latin typeface="等线" panose="02010600030101010101" pitchFamily="2" charset="-122"/>
                <a:ea typeface="等线" panose="02010600030101010101" pitchFamily="2" charset="-122"/>
              </a:endParaRPr>
            </a:p>
          </p:txBody>
        </p:sp>
      </p:grpSp>
      <p:pic>
        <p:nvPicPr>
          <p:cNvPr id="9" name="图片 8" descr="true (59)"/>
          <p:cNvPicPr>
            <a:picLocks noChangeAspect="1"/>
          </p:cNvPicPr>
          <p:nvPr/>
        </p:nvPicPr>
        <p:blipFill>
          <a:blip r:embed="rId1"/>
          <a:srcRect l="25806" t="100000" r="39348" b="-1134"/>
          <a:stretch>
            <a:fillRect/>
          </a:stretch>
        </p:blipFill>
        <p:spPr>
          <a:xfrm>
            <a:off x="7242175" y="5412105"/>
            <a:ext cx="1297305" cy="27940"/>
          </a:xfrm>
          <a:custGeom>
            <a:avLst/>
            <a:gdLst/>
            <a:ahLst/>
            <a:cxnLst>
              <a:cxn ang="3">
                <a:pos x="hc" y="t"/>
              </a:cxn>
              <a:cxn ang="cd2">
                <a:pos x="l" y="vc"/>
              </a:cxn>
              <a:cxn ang="cd4">
                <a:pos x="hc" y="b"/>
              </a:cxn>
              <a:cxn ang="0">
                <a:pos x="r" y="vc"/>
              </a:cxn>
            </a:cxnLst>
            <a:rect l="l" t="t" r="r" b="b"/>
            <a:pathLst>
              <a:path w="2043" h="44">
                <a:moveTo>
                  <a:pt x="0" y="0"/>
                </a:moveTo>
                <a:lnTo>
                  <a:pt x="2043" y="0"/>
                </a:lnTo>
                <a:lnTo>
                  <a:pt x="2043" y="44"/>
                </a:lnTo>
                <a:lnTo>
                  <a:pt x="0" y="44"/>
                </a:lnTo>
                <a:lnTo>
                  <a:pt x="0" y="0"/>
                </a:lnTo>
                <a:close/>
              </a:path>
            </a:pathLst>
          </a:custGeom>
        </p:spPr>
      </p:pic>
      <p:sp>
        <p:nvSpPr>
          <p:cNvPr id="14" name="矩形 13"/>
          <p:cNvSpPr/>
          <p:nvPr/>
        </p:nvSpPr>
        <p:spPr>
          <a:xfrm>
            <a:off x="22225" y="3348355"/>
            <a:ext cx="12147550" cy="346456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rcRect l="16511" r="16511"/>
          <a:stretch>
            <a:fillRect/>
          </a:stretch>
        </p:blipFill>
        <p:spPr>
          <a:xfrm>
            <a:off x="3987541" y="625793"/>
            <a:ext cx="3950970" cy="3950970"/>
          </a:xfrm>
          <a:custGeom>
            <a:avLst/>
            <a:gdLst/>
            <a:ahLst/>
            <a:cxnLst>
              <a:cxn ang="3">
                <a:pos x="hc" y="t"/>
              </a:cxn>
              <a:cxn ang="cd2">
                <a:pos x="l" y="vc"/>
              </a:cxn>
              <a:cxn ang="cd4">
                <a:pos x="hc" y="b"/>
              </a:cxn>
              <a:cxn ang="0">
                <a:pos x="r" y="vc"/>
              </a:cxn>
            </a:cxnLst>
            <a:rect l="l" t="t" r="r" b="b"/>
            <a:pathLst>
              <a:path w="8358" h="8358">
                <a:moveTo>
                  <a:pt x="4179" y="0"/>
                </a:moveTo>
                <a:cubicBezTo>
                  <a:pt x="6487" y="0"/>
                  <a:pt x="8358" y="1871"/>
                  <a:pt x="8358" y="4179"/>
                </a:cubicBezTo>
                <a:cubicBezTo>
                  <a:pt x="8358" y="6487"/>
                  <a:pt x="6487" y="8358"/>
                  <a:pt x="4179" y="8358"/>
                </a:cubicBezTo>
                <a:cubicBezTo>
                  <a:pt x="1871" y="8358"/>
                  <a:pt x="0" y="6487"/>
                  <a:pt x="0" y="4179"/>
                </a:cubicBezTo>
                <a:cubicBezTo>
                  <a:pt x="0" y="1871"/>
                  <a:pt x="1871" y="0"/>
                  <a:pt x="4179" y="0"/>
                </a:cubicBezTo>
                <a:close/>
              </a:path>
            </a:pathLst>
          </a:custGeom>
          <a:effectLst>
            <a:softEdge rad="63500"/>
          </a:effectLst>
        </p:spPr>
      </p:pic>
      <p:grpSp>
        <p:nvGrpSpPr>
          <p:cNvPr id="15" name="组合 14"/>
          <p:cNvGrpSpPr/>
          <p:nvPr/>
        </p:nvGrpSpPr>
        <p:grpSpPr>
          <a:xfrm>
            <a:off x="443865" y="870585"/>
            <a:ext cx="3531235" cy="2284730"/>
            <a:chOff x="6820" y="1998"/>
            <a:chExt cx="5561" cy="3598"/>
          </a:xfrm>
        </p:grpSpPr>
        <p:sp>
          <p:nvSpPr>
            <p:cNvPr id="16" name="文本框 15"/>
            <p:cNvSpPr txBox="1"/>
            <p:nvPr/>
          </p:nvSpPr>
          <p:spPr>
            <a:xfrm>
              <a:off x="7297" y="1998"/>
              <a:ext cx="1745" cy="1018"/>
            </a:xfrm>
            <a:prstGeom prst="rect">
              <a:avLst/>
            </a:prstGeom>
            <a:noFill/>
          </p:spPr>
          <p:txBody>
            <a:bodyPr wrap="none" rtlCol="0">
              <a:spAutoFit/>
            </a:bodyPr>
            <a:lstStyle/>
            <a:p>
              <a:r>
                <a:rPr lang="zh-CN" altLang="en-US" sz="3600" dirty="0">
                  <a:solidFill>
                    <a:srgbClr val="2C4C5D"/>
                  </a:solidFill>
                  <a:latin typeface="全字库正楷体" panose="02010604000101010101" charset="-122"/>
                  <a:ea typeface="全字库正楷体" panose="02010604000101010101" charset="-122"/>
                </a:rPr>
                <a:t>迎亲</a:t>
              </a:r>
              <a:endParaRPr lang="zh-CN" altLang="en-US" sz="3600" dirty="0">
                <a:solidFill>
                  <a:srgbClr val="2C4C5D"/>
                </a:solidFill>
                <a:latin typeface="全字库正楷体" panose="02010604000101010101" charset="-122"/>
                <a:ea typeface="全字库正楷体" panose="02010604000101010101" charset="-122"/>
              </a:endParaRPr>
            </a:p>
          </p:txBody>
        </p:sp>
        <p:sp>
          <p:nvSpPr>
            <p:cNvPr id="17" name="文本框 16"/>
            <p:cNvSpPr txBox="1"/>
            <p:nvPr/>
          </p:nvSpPr>
          <p:spPr>
            <a:xfrm>
              <a:off x="6820" y="3269"/>
              <a:ext cx="5561" cy="2327"/>
            </a:xfrm>
            <a:prstGeom prst="rect">
              <a:avLst/>
            </a:prstGeom>
            <a:noFill/>
          </p:spPr>
          <p:txBody>
            <a:bodyPr wrap="square" rtlCol="0">
              <a:spAutoFit/>
            </a:bodyPr>
            <a:lstStyle/>
            <a:p>
              <a:pPr algn="l"/>
              <a:r>
                <a:rPr lang="zh-CN" altLang="en-US" kern="0" dirty="0">
                  <a:solidFill>
                    <a:srgbClr val="191919"/>
                  </a:solidFill>
                  <a:latin typeface="Calibri" panose="020F0502020204030204" pitchFamily="34" charset="0"/>
                  <a:ea typeface="宋体" panose="02010600030101010101" pitchFamily="2" charset="-122"/>
                  <a:cs typeface="宋体" panose="02010600030101010101" pitchFamily="2" charset="-122"/>
                </a:rPr>
                <a:t>         </a:t>
              </a:r>
              <a:r>
                <a:rPr lang="zh-CN" altLang="zh-CN" dirty="0">
                  <a:solidFill>
                    <a:srgbClr val="2C4C5D"/>
                  </a:solidFill>
                  <a:latin typeface="等线" panose="02010600030101010101" pitchFamily="2" charset="-122"/>
                  <a:ea typeface="等线" panose="02010600030101010101" pitchFamily="2" charset="-122"/>
                </a:rPr>
                <a:t>六礼中的迎亲，往往是由新郎亲身到女方家迎娶新娘，但在忻州、吕梁的一些地区，也有媒人或者小叔子指示迎亲队伍前去迎娶，而新郎在家坐候的。</a:t>
              </a:r>
              <a:endParaRPr lang="zh-CN" altLang="zh-CN" dirty="0">
                <a:solidFill>
                  <a:srgbClr val="2C4C5D"/>
                </a:solidFill>
                <a:latin typeface="等线" panose="02010600030101010101" pitchFamily="2" charset="-122"/>
                <a:ea typeface="等线" panose="02010600030101010101" pitchFamily="2" charset="-122"/>
              </a:endParaRPr>
            </a:p>
          </p:txBody>
        </p:sp>
      </p:grpSp>
      <p:grpSp>
        <p:nvGrpSpPr>
          <p:cNvPr id="18" name="组合 17"/>
          <p:cNvGrpSpPr/>
          <p:nvPr/>
        </p:nvGrpSpPr>
        <p:grpSpPr>
          <a:xfrm>
            <a:off x="593427" y="3780472"/>
            <a:ext cx="11005561" cy="2559050"/>
            <a:chOff x="6999" y="548"/>
            <a:chExt cx="5561" cy="4030"/>
          </a:xfrm>
        </p:grpSpPr>
        <p:sp>
          <p:nvSpPr>
            <p:cNvPr id="19" name="文本框 18"/>
            <p:cNvSpPr txBox="1"/>
            <p:nvPr/>
          </p:nvSpPr>
          <p:spPr>
            <a:xfrm>
              <a:off x="7076" y="548"/>
              <a:ext cx="560" cy="1018"/>
            </a:xfrm>
            <a:prstGeom prst="rect">
              <a:avLst/>
            </a:prstGeom>
            <a:noFill/>
          </p:spPr>
          <p:txBody>
            <a:bodyPr wrap="none" rtlCol="0">
              <a:spAutoFit/>
            </a:bodyPr>
            <a:lstStyle/>
            <a:p>
              <a:r>
                <a:rPr lang="zh-CN" altLang="en-US" sz="3600" dirty="0">
                  <a:solidFill>
                    <a:srgbClr val="2C4C5D"/>
                  </a:solidFill>
                  <a:latin typeface="全字库正楷体" panose="02010604000101010101" charset="-122"/>
                  <a:ea typeface="全字库正楷体" panose="02010604000101010101" charset="-122"/>
                </a:rPr>
                <a:t>归门</a:t>
              </a:r>
              <a:endParaRPr lang="zh-CN" altLang="en-US" sz="3600" dirty="0">
                <a:solidFill>
                  <a:srgbClr val="2C4C5D"/>
                </a:solidFill>
                <a:latin typeface="全字库正楷体" panose="02010604000101010101" charset="-122"/>
                <a:ea typeface="全字库正楷体" panose="02010604000101010101" charset="-122"/>
              </a:endParaRPr>
            </a:p>
          </p:txBody>
        </p:sp>
        <p:sp>
          <p:nvSpPr>
            <p:cNvPr id="20" name="文本框 19"/>
            <p:cNvSpPr txBox="1"/>
            <p:nvPr/>
          </p:nvSpPr>
          <p:spPr>
            <a:xfrm>
              <a:off x="6999" y="2251"/>
              <a:ext cx="5561" cy="2327"/>
            </a:xfrm>
            <a:prstGeom prst="rect">
              <a:avLst/>
            </a:prstGeom>
            <a:noFill/>
          </p:spPr>
          <p:txBody>
            <a:bodyPr wrap="square" rtlCol="0">
              <a:spAutoFit/>
            </a:bodyPr>
            <a:lstStyle/>
            <a:p>
              <a:pPr algn="l"/>
              <a:r>
                <a:rPr lang="zh-CN" altLang="en-US" dirty="0">
                  <a:solidFill>
                    <a:srgbClr val="2C4C5D"/>
                  </a:solidFill>
                  <a:latin typeface="等线" panose="02010600030101010101" pitchFamily="2" charset="-122"/>
                  <a:ea typeface="等线" panose="02010600030101010101" pitchFamily="2" charset="-122"/>
                </a:rPr>
                <a:t>       </a:t>
              </a:r>
              <a:r>
                <a:rPr lang="zh-CN" altLang="zh-CN" dirty="0">
                  <a:solidFill>
                    <a:srgbClr val="2C4C5D"/>
                  </a:solidFill>
                  <a:latin typeface="等线" panose="02010600030101010101" pitchFamily="2" charset="-122"/>
                  <a:ea typeface="等线" panose="02010600030101010101" pitchFamily="2" charset="-122"/>
                </a:rPr>
                <a:t>归门同样也是山西婚俗之一，民间把新娘从娘家嫁到婆家称为入门，所以才把新娘从婆家归娘家省亲称为归门。新婚佳耦一块归门，成双成对，又称为双归门。而在婚后次日或者第三天一早，新娘要探访公婆和家属中的晚辈，家属中的同辈及晚辈也要来见新娘，俗称分人小或者见大小，其意义是确认新娘在男方家属中的职位。</a:t>
              </a:r>
              <a:endParaRPr lang="zh-CN" altLang="zh-CN" dirty="0">
                <a:solidFill>
                  <a:srgbClr val="2C4C5D"/>
                </a:solidFill>
                <a:latin typeface="等线" panose="02010600030101010101" pitchFamily="2" charset="-122"/>
                <a:ea typeface="等线" panose="02010600030101010101" pitchFamily="2" charset="-122"/>
              </a:endParaRPr>
            </a:p>
            <a:p>
              <a:pPr algn="l"/>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spTree>
    <p:custDataLst>
      <p:tags r:id="rId3"/>
    </p:custDataLst>
  </p:cSld>
  <p:clrMapOvr>
    <a:masterClrMapping/>
  </p:clrMapOvr>
  <p:transition advTm="2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815" y="1401445"/>
            <a:ext cx="12147550" cy="409829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true (57)"/>
          <p:cNvPicPr>
            <a:picLocks noChangeAspect="1"/>
          </p:cNvPicPr>
          <p:nvPr/>
        </p:nvPicPr>
        <p:blipFill>
          <a:blip r:embed="rId1">
            <a:clrChange>
              <a:clrFrom>
                <a:srgbClr val="F6F6F6">
                  <a:alpha val="100000"/>
                </a:srgbClr>
              </a:clrFrom>
              <a:clrTo>
                <a:srgbClr val="F6F6F6">
                  <a:alpha val="100000"/>
                  <a:alpha val="0"/>
                </a:srgbClr>
              </a:clrTo>
            </a:clrChange>
            <a:lum contrast="-6000"/>
          </a:blip>
          <a:stretch>
            <a:fillRect/>
          </a:stretch>
        </p:blipFill>
        <p:spPr>
          <a:xfrm>
            <a:off x="8838565" y="1397000"/>
            <a:ext cx="3331210" cy="5457825"/>
          </a:xfrm>
          <a:prstGeom prst="rect">
            <a:avLst/>
          </a:prstGeom>
        </p:spPr>
      </p:pic>
      <p:sp>
        <p:nvSpPr>
          <p:cNvPr id="2" name="文本框 1"/>
          <p:cNvSpPr txBox="1"/>
          <p:nvPr/>
        </p:nvSpPr>
        <p:spPr>
          <a:xfrm>
            <a:off x="889597" y="1665500"/>
            <a:ext cx="877570" cy="1200329"/>
          </a:xfrm>
          <a:prstGeom prst="rect">
            <a:avLst/>
          </a:prstGeom>
          <a:noFill/>
        </p:spPr>
        <p:txBody>
          <a:bodyPr wrap="square" rtlCol="0">
            <a:spAutoFit/>
          </a:bodyPr>
          <a:lstStyle/>
          <a:p>
            <a:r>
              <a:rPr lang="zh-CN" altLang="en-US" sz="3600" dirty="0">
                <a:solidFill>
                  <a:srgbClr val="2C4C5D"/>
                </a:solidFill>
                <a:latin typeface="全字库正楷体" panose="02010604000101010101" charset="-122"/>
                <a:ea typeface="全字库正楷体" panose="02010604000101010101" charset="-122"/>
              </a:rPr>
              <a:t>说媒</a:t>
            </a:r>
            <a:endParaRPr lang="zh-CN" altLang="en-US" sz="3600" dirty="0">
              <a:solidFill>
                <a:srgbClr val="2C4C5D"/>
              </a:solidFill>
              <a:latin typeface="全字库正楷体" panose="02010604000101010101" charset="-122"/>
              <a:ea typeface="全字库正楷体" panose="02010604000101010101"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850936" y="1491297"/>
            <a:ext cx="5258488" cy="3918585"/>
          </a:xfrm>
          <a:prstGeom prst="rect">
            <a:avLst/>
          </a:prstGeom>
        </p:spPr>
      </p:pic>
    </p:spTree>
    <p:custDataLst>
      <p:tags r:id="rId3"/>
    </p:custDataLst>
  </p:cSld>
  <p:clrMapOvr>
    <a:masterClrMapping/>
  </p:clrMapOvr>
  <p:transition advTm="2000"/>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41.xml><?xml version="1.0" encoding="utf-8"?>
<p:tagLst xmlns:p="http://schemas.openxmlformats.org/presentationml/2006/main">
  <p:tag name="KSO_WM_UNIT_PLACING_PICTURE_USER_VIEWPORT" val="{&quot;height&quot;:798,&quot;width&quot;:6037}"/>
</p:tagLst>
</file>

<file path=ppt/tags/tag4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 name="KSO_WM_SPECIAL_SOURCE" val="bdnull"/>
</p:tagLst>
</file>

<file path=ppt/tags/tag4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 name="KSO_WM_SPECIAL_SOURCE" val="bdnull"/>
</p:tagLst>
</file>

<file path=ppt/tags/tag44.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6.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8.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4.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6.xml><?xml version="1.0" encoding="utf-8"?>
<p:tagLst xmlns:p="http://schemas.openxmlformats.org/presentationml/2006/main">
  <p:tag name="KSO_WM_UNIT_PLACING_PICTURE_USER_VIEWPORT" val="{&quot;height&quot;:3948,&quot;width&quot;:3948}"/>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8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 name="KSO_WM_SPECIAL_SOURCE" val="bdnull"/>
</p:tagLst>
</file>

<file path=ppt/tags/tag83.xml><?xml version="1.0" encoding="utf-8"?>
<p:tagLst xmlns:p="http://schemas.openxmlformats.org/presentationml/2006/main">
  <p:tag name="KSO_WPP_MARK_KEY" val="55e12bfb-caa0-4319-9b9b-8bad954c86c5"/>
  <p:tag name="COMMONDATA" val="eyJjb3VudCI6NCwiaGRpZCI6IjU0MzI0OTFlNTA2NmNmNDZhMjdhN2ExZjM5ODJhMzhhIiwidXNlckNvdW50Ijo0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楷体"/>
        <a:cs typeface=""/>
      </a:majorFont>
      <a:minorFont>
        <a:latin typeface="Arial"/>
        <a:ea typeface="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2179</Words>
  <Application>WPS 演示</Application>
  <PresentationFormat>宽屏</PresentationFormat>
  <Paragraphs>132</Paragraphs>
  <Slides>22</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宋体</vt:lpstr>
      <vt:lpstr>Wingdings</vt:lpstr>
      <vt:lpstr>楷体</vt:lpstr>
      <vt:lpstr>微软雅黑</vt:lpstr>
      <vt:lpstr>腾祥伯当行楷简</vt:lpstr>
      <vt:lpstr>全字库正楷体</vt:lpstr>
      <vt:lpstr>Calibri</vt:lpstr>
      <vt:lpstr>Times New Roman</vt:lpstr>
      <vt:lpstr>等线</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微信用户</cp:lastModifiedBy>
  <cp:revision>26</cp:revision>
  <dcterms:created xsi:type="dcterms:W3CDTF">2023-05-25T00:10:00Z</dcterms:created>
  <dcterms:modified xsi:type="dcterms:W3CDTF">2023-05-25T03:11:50Z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v1.0_mb_UDLzHBLNNlF7Gh2O/SvfZQ==</vt:lpwstr>
  </property>
  <property fmtid="{D5CDD505-2E9C-101B-9397-08002B2CF9AE}" pid="4" name="ICV">
    <vt:lpwstr>7E2A3684A736EA51C8A66E64EFC88689_41</vt:lpwstr>
  </property>
</Properties>
</file>